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7"/>
  </p:notesMasterIdLst>
  <p:handoutMasterIdLst>
    <p:handoutMasterId r:id="rId8"/>
  </p:handoutMasterIdLst>
  <p:sldIdLst>
    <p:sldId id="2145" r:id="rId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71BBC0-39D7-4264-98AE-AB164CE2FD76}">
          <p14:sldIdLst>
            <p14:sldId id="2145"/>
          </p14:sldIdLst>
        </p14:section>
        <p14:section name="Untitled Section" id="{6BCA0176-D6F1-42D0-B29F-0DADEB2879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FEE01-8938-4161-A101-B7F6C1371EDB}" v="1" dt="2021-04-15T13:43:54.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6" autoAdjust="0"/>
    <p:restoredTop sz="96357" autoAdjust="0"/>
  </p:normalViewPr>
  <p:slideViewPr>
    <p:cSldViewPr snapToGrid="0">
      <p:cViewPr varScale="1">
        <p:scale>
          <a:sx n="110" d="100"/>
          <a:sy n="110" d="100"/>
        </p:scale>
        <p:origin x="588"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 Ann Daniels" userId="59ca730f-460f-470a-b08d-6f044ec336f5" providerId="ADAL" clId="{355FEE01-8938-4161-A101-B7F6C1371EDB}"/>
    <pc:docChg chg="custSel modSld">
      <pc:chgData name="Kerri Ann Daniels" userId="59ca730f-460f-470a-b08d-6f044ec336f5" providerId="ADAL" clId="{355FEE01-8938-4161-A101-B7F6C1371EDB}" dt="2021-04-15T13:46:43.850" v="122" actId="1076"/>
      <pc:docMkLst>
        <pc:docMk/>
      </pc:docMkLst>
      <pc:sldChg chg="modSp mod">
        <pc:chgData name="Kerri Ann Daniels" userId="59ca730f-460f-470a-b08d-6f044ec336f5" providerId="ADAL" clId="{355FEE01-8938-4161-A101-B7F6C1371EDB}" dt="2021-04-15T13:46:43.850" v="122" actId="1076"/>
        <pc:sldMkLst>
          <pc:docMk/>
          <pc:sldMk cId="2168623914" sldId="2145"/>
        </pc:sldMkLst>
        <pc:spChg chg="mod">
          <ac:chgData name="Kerri Ann Daniels" userId="59ca730f-460f-470a-b08d-6f044ec336f5" providerId="ADAL" clId="{355FEE01-8938-4161-A101-B7F6C1371EDB}" dt="2021-04-15T13:46:39.844" v="121" actId="1076"/>
          <ac:spMkLst>
            <pc:docMk/>
            <pc:sldMk cId="2168623914" sldId="2145"/>
            <ac:spMk id="4" creationId="{B1E3A3E2-2429-4AA7-9DC0-F74555AAFFA2}"/>
          </ac:spMkLst>
        </pc:spChg>
        <pc:spChg chg="mod">
          <ac:chgData name="Kerri Ann Daniels" userId="59ca730f-460f-470a-b08d-6f044ec336f5" providerId="ADAL" clId="{355FEE01-8938-4161-A101-B7F6C1371EDB}" dt="2021-04-15T13:46:33.601" v="119" actId="1076"/>
          <ac:spMkLst>
            <pc:docMk/>
            <pc:sldMk cId="2168623914" sldId="2145"/>
            <ac:spMk id="5" creationId="{90ECB3F5-4B8B-48F9-AB7A-A606E9EAB849}"/>
          </ac:spMkLst>
        </pc:spChg>
        <pc:spChg chg="mod">
          <ac:chgData name="Kerri Ann Daniels" userId="59ca730f-460f-470a-b08d-6f044ec336f5" providerId="ADAL" clId="{355FEE01-8938-4161-A101-B7F6C1371EDB}" dt="2021-04-15T13:46:43.850" v="122" actId="1076"/>
          <ac:spMkLst>
            <pc:docMk/>
            <pc:sldMk cId="2168623914" sldId="2145"/>
            <ac:spMk id="7" creationId="{AB018D13-22F0-4084-9857-F7EEF3219AC1}"/>
          </ac:spMkLst>
        </pc:spChg>
        <pc:spChg chg="mod">
          <ac:chgData name="Kerri Ann Daniels" userId="59ca730f-460f-470a-b08d-6f044ec336f5" providerId="ADAL" clId="{355FEE01-8938-4161-A101-B7F6C1371EDB}" dt="2021-04-15T13:46:37.359" v="120" actId="1076"/>
          <ac:spMkLst>
            <pc:docMk/>
            <pc:sldMk cId="2168623914" sldId="2145"/>
            <ac:spMk id="9" creationId="{AD376177-EFB6-45DC-A75C-EC6B788A5B8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6578"/>
          </a:xfrm>
          <a:prstGeom prst="rect">
            <a:avLst/>
          </a:prstGeom>
        </p:spPr>
        <p:txBody>
          <a:bodyPr vert="horz" lIns="91440" tIns="45720" rIns="91440" bIns="45720" rtlCol="0"/>
          <a:lstStyle>
            <a:lvl1pPr algn="r">
              <a:defRPr sz="1200"/>
            </a:lvl1pPr>
          </a:lstStyle>
          <a:p>
            <a:fld id="{74D2C7D0-3949-4EFF-B69C-5B4EA0F3263B}" type="datetimeFigureOut">
              <a:rPr lang="en-US" smtClean="0"/>
              <a:t>4/14/2021</a:t>
            </a:fld>
            <a:endParaRPr lang="en-US"/>
          </a:p>
        </p:txBody>
      </p:sp>
      <p:sp>
        <p:nvSpPr>
          <p:cNvPr id="4" name="Footer Placeholder 3"/>
          <p:cNvSpPr>
            <a:spLocks noGrp="1"/>
          </p:cNvSpPr>
          <p:nvPr>
            <p:ph type="ftr" sz="quarter" idx="2"/>
          </p:nvPr>
        </p:nvSpPr>
        <p:spPr>
          <a:xfrm>
            <a:off x="1" y="8829822"/>
            <a:ext cx="2972421"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822"/>
            <a:ext cx="2972421" cy="466578"/>
          </a:xfrm>
          <a:prstGeom prst="rect">
            <a:avLst/>
          </a:prstGeom>
        </p:spPr>
        <p:txBody>
          <a:bodyPr vert="horz" lIns="91440" tIns="45720" rIns="91440" bIns="45720" rtlCol="0" anchor="b"/>
          <a:lstStyle>
            <a:lvl1pPr algn="r">
              <a:defRPr sz="1200"/>
            </a:lvl1pPr>
          </a:lstStyle>
          <a:p>
            <a:fld id="{A2DFBBBF-AC1B-4B3E-8C67-A703DF43E965}" type="slidenum">
              <a:rPr lang="en-US" smtClean="0"/>
              <a:t>‹#›</a:t>
            </a:fld>
            <a:endParaRPr lang="en-US"/>
          </a:p>
        </p:txBody>
      </p:sp>
    </p:spTree>
    <p:extLst>
      <p:ext uri="{BB962C8B-B14F-4D97-AF65-F5344CB8AC3E}">
        <p14:creationId xmlns:p14="http://schemas.microsoft.com/office/powerpoint/2010/main" val="3086333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5"/>
          </a:xfrm>
          <a:prstGeom prst="rect">
            <a:avLst/>
          </a:prstGeom>
        </p:spPr>
        <p:txBody>
          <a:bodyPr vert="horz" lIns="92830" tIns="46415" rIns="92830" bIns="46415" rtlCol="0"/>
          <a:lstStyle>
            <a:lvl1pPr algn="r">
              <a:defRPr sz="1200"/>
            </a:lvl1pPr>
          </a:lstStyle>
          <a:p>
            <a:fld id="{5B395F3C-A712-4BDF-8C50-83460F539130}" type="datetimeFigureOut">
              <a:rPr lang="en-US" smtClean="0"/>
              <a:t>4/14/2021</a:t>
            </a:fld>
            <a:endParaRPr lang="en-US" dirty="0"/>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vl1pPr>
          </a:lstStyle>
          <a:p>
            <a:fld id="{829BBFB0-96EA-4100-A65D-96C1AF269928}" type="slidenum">
              <a:rPr lang="en-US" smtClean="0"/>
              <a:t>‹#›</a:t>
            </a:fld>
            <a:endParaRPr lang="en-US" dirty="0"/>
          </a:p>
        </p:txBody>
      </p:sp>
    </p:spTree>
    <p:extLst>
      <p:ext uri="{BB962C8B-B14F-4D97-AF65-F5344CB8AC3E}">
        <p14:creationId xmlns:p14="http://schemas.microsoft.com/office/powerpoint/2010/main" val="315546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0EFE-1217-4CF0-A0D8-8B2A008373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36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8E7F-AD77-4317-ACF8-B44C286025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5FBB08-65BC-4A79-B57E-078BA5636C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6C5B40-3051-4E1E-8AB6-6B4D54EFBE45}"/>
              </a:ext>
            </a:extLst>
          </p:cNvPr>
          <p:cNvSpPr>
            <a:spLocks noGrp="1"/>
          </p:cNvSpPr>
          <p:nvPr>
            <p:ph type="dt" sz="half" idx="10"/>
          </p:nvPr>
        </p:nvSpPr>
        <p:spPr/>
        <p:txBody>
          <a:bodyPr/>
          <a:lstStyle/>
          <a:p>
            <a:fld id="{ADC08DAB-F9C4-4804-B9EE-2974730D7FF9}" type="datetime1">
              <a:rPr lang="en-US" smtClean="0"/>
              <a:t>4/14/2021</a:t>
            </a:fld>
            <a:endParaRPr lang="en-US" dirty="0"/>
          </a:p>
        </p:txBody>
      </p:sp>
      <p:sp>
        <p:nvSpPr>
          <p:cNvPr id="5" name="Footer Placeholder 4">
            <a:extLst>
              <a:ext uri="{FF2B5EF4-FFF2-40B4-BE49-F238E27FC236}">
                <a16:creationId xmlns:a16="http://schemas.microsoft.com/office/drawing/2014/main" id="{6DED752F-8A4D-43A2-B166-ECE76508F7DF}"/>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AC87BF1-A35C-432C-B6B8-844568D2C9D7}"/>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14590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529C-D206-4F6A-95CD-5F499ACE0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EA61E6-5BB7-44E4-95FC-DBCD730546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303E4-3F7C-462E-ACE4-9DCBD9057FDB}"/>
              </a:ext>
            </a:extLst>
          </p:cNvPr>
          <p:cNvSpPr>
            <a:spLocks noGrp="1"/>
          </p:cNvSpPr>
          <p:nvPr>
            <p:ph type="dt" sz="half" idx="10"/>
          </p:nvPr>
        </p:nvSpPr>
        <p:spPr/>
        <p:txBody>
          <a:bodyPr/>
          <a:lstStyle/>
          <a:p>
            <a:fld id="{BEEA0E70-88BF-40FA-9384-4F4638F9631C}" type="datetime1">
              <a:rPr lang="en-US" smtClean="0"/>
              <a:t>4/14/2021</a:t>
            </a:fld>
            <a:endParaRPr lang="en-US" dirty="0"/>
          </a:p>
        </p:txBody>
      </p:sp>
      <p:sp>
        <p:nvSpPr>
          <p:cNvPr id="5" name="Footer Placeholder 4">
            <a:extLst>
              <a:ext uri="{FF2B5EF4-FFF2-40B4-BE49-F238E27FC236}">
                <a16:creationId xmlns:a16="http://schemas.microsoft.com/office/drawing/2014/main" id="{ABC5F976-8105-4035-8BA2-6260C823CF0D}"/>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1B7E67C-1F5D-4B02-AA4F-998CB0F13C9C}"/>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3841291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7A92D5-B197-48B8-84A8-CDCF68253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8F054F-C7BA-475A-B9FD-F98BC550A4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377D9-44A1-4A1C-9285-1D55A0EF78BC}"/>
              </a:ext>
            </a:extLst>
          </p:cNvPr>
          <p:cNvSpPr>
            <a:spLocks noGrp="1"/>
          </p:cNvSpPr>
          <p:nvPr>
            <p:ph type="dt" sz="half" idx="10"/>
          </p:nvPr>
        </p:nvSpPr>
        <p:spPr/>
        <p:txBody>
          <a:bodyPr/>
          <a:lstStyle/>
          <a:p>
            <a:fld id="{3DAF17E5-65BB-4C4C-83C4-B62324C1945E}" type="datetime1">
              <a:rPr lang="en-US" smtClean="0"/>
              <a:t>4/14/2021</a:t>
            </a:fld>
            <a:endParaRPr lang="en-US" dirty="0"/>
          </a:p>
        </p:txBody>
      </p:sp>
      <p:sp>
        <p:nvSpPr>
          <p:cNvPr id="5" name="Footer Placeholder 4">
            <a:extLst>
              <a:ext uri="{FF2B5EF4-FFF2-40B4-BE49-F238E27FC236}">
                <a16:creationId xmlns:a16="http://schemas.microsoft.com/office/drawing/2014/main" id="{C4431307-DCB9-4D9B-A6C6-9494464D5FA0}"/>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C81C284C-5AD6-471E-8C1C-606C84B1C077}"/>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2520753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a:extLst>
              <a:ext uri="{28A0092B-C50C-407E-A947-70E740481C1C}">
                <a14:useLocalDpi xmlns:a14="http://schemas.microsoft.com/office/drawing/2010/main" val="0"/>
              </a:ext>
            </a:extLst>
          </a:blip>
          <a:srcRect t="4115" r="1204" b="10442"/>
          <a:stretch/>
        </p:blipFill>
        <p:spPr>
          <a:xfrm>
            <a:off x="0" y="0"/>
            <a:ext cx="12192000" cy="6858000"/>
          </a:xfrm>
          <a:prstGeom prst="rect">
            <a:avLst/>
          </a:prstGeom>
        </p:spPr>
      </p:pic>
      <p:pic>
        <p:nvPicPr>
          <p:cNvPr id="9" name="Picture 8" descr="PresenShape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596748" y="-887360"/>
            <a:ext cx="3869649" cy="6126944"/>
          </a:xfrm>
          <a:prstGeom prst="rect">
            <a:avLst/>
          </a:prstGeom>
        </p:spPr>
      </p:pic>
      <p:sp>
        <p:nvSpPr>
          <p:cNvPr id="2" name="Title 1"/>
          <p:cNvSpPr>
            <a:spLocks noGrp="1"/>
          </p:cNvSpPr>
          <p:nvPr>
            <p:ph type="ctrTitle"/>
          </p:nvPr>
        </p:nvSpPr>
        <p:spPr>
          <a:xfrm>
            <a:off x="1443789" y="498156"/>
            <a:ext cx="3174202" cy="966577"/>
          </a:xfrm>
        </p:spPr>
        <p:txBody>
          <a:bodyPr wrap="square" lIns="0" tIns="0" rIns="0" bIns="0" numCol="1" anchor="b" anchorCtr="0">
            <a:spAutoFit/>
          </a:bodyPr>
          <a:lstStyle>
            <a:lvl1pPr>
              <a:defRPr baseline="0">
                <a:solidFill>
                  <a:schemeClr val="bg1"/>
                </a:solidFill>
                <a:latin typeface="+mj-lt"/>
              </a:defRPr>
            </a:lvl1pPr>
          </a:lstStyle>
          <a:p>
            <a:r>
              <a:rPr lang="en-US" dirty="0"/>
              <a:t>Click to edit Master title style</a:t>
            </a:r>
          </a:p>
        </p:txBody>
      </p:sp>
      <p:pic>
        <p:nvPicPr>
          <p:cNvPr id="13" name="Picture 12" descr="Sourcewell_Logo_Revers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461665"/>
          </a:xfrm>
          <a:prstGeom prst="rect">
            <a:avLst/>
          </a:prstGeom>
          <a:noFill/>
        </p:spPr>
        <p:txBody>
          <a:bodyPr wrap="none" rtlCol="0">
            <a:spAutoFit/>
          </a:bodyPr>
          <a:lstStyle/>
          <a:p>
            <a:endParaRPr lang="en-US" sz="2400" dirty="0">
              <a:solidFill>
                <a:srgbClr val="000000"/>
              </a:solidFill>
            </a:endParaRPr>
          </a:p>
        </p:txBody>
      </p:sp>
      <p:sp>
        <p:nvSpPr>
          <p:cNvPr id="10" name="TextBox 9"/>
          <p:cNvSpPr txBox="1"/>
          <p:nvPr userDrawn="1"/>
        </p:nvSpPr>
        <p:spPr>
          <a:xfrm>
            <a:off x="1443789" y="1552325"/>
            <a:ext cx="3657600" cy="338554"/>
          </a:xfrm>
          <a:prstGeom prst="rect">
            <a:avLst/>
          </a:prstGeom>
          <a:noFill/>
        </p:spPr>
        <p:txBody>
          <a:bodyPr wrap="square" rtlCol="0">
            <a:spAutoFit/>
          </a:bodyPr>
          <a:lstStyle/>
          <a:p>
            <a:fld id="{D2881315-98B5-9247-876F-C041A7A25E33}" type="datetime4">
              <a:rPr lang="en-US" sz="1600" smtClean="0">
                <a:solidFill>
                  <a:srgbClr val="FFFFFF"/>
                </a:solidFill>
                <a:ea typeface="Calibri Light" charset="0"/>
                <a:cs typeface="Calibri Light" charset="0"/>
              </a:rPr>
              <a:pPr/>
              <a:t>April 14, 2021</a:t>
            </a:fld>
            <a:endParaRPr lang="en-US" sz="1600" dirty="0">
              <a:solidFill>
                <a:srgbClr val="FFFFFF"/>
              </a:solidFill>
              <a:ea typeface="Calibri Light" charset="0"/>
              <a:cs typeface="Calibri Light" charset="0"/>
            </a:endParaRPr>
          </a:p>
        </p:txBody>
      </p:sp>
    </p:spTree>
    <p:extLst>
      <p:ext uri="{BB962C8B-B14F-4D97-AF65-F5344CB8AC3E}">
        <p14:creationId xmlns:p14="http://schemas.microsoft.com/office/powerpoint/2010/main" val="1819326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609600" y="6356351"/>
            <a:ext cx="3860800" cy="365125"/>
          </a:xfrm>
          <a:prstGeom prst="rect">
            <a:avLst/>
          </a:prstGeom>
        </p:spPr>
        <p:txBody>
          <a:bodyPr vert="horz" lIns="0" tIns="0" rIns="0" bIns="0" rtlCol="0" anchor="ctr" anchorCtr="0"/>
          <a:lstStyle>
            <a:lvl1pPr algn="l">
              <a:defRPr sz="933">
                <a:solidFill>
                  <a:srgbClr val="405972"/>
                </a:solidFill>
              </a:defRPr>
            </a:lvl1pPr>
          </a:lstStyle>
          <a:p>
            <a:r>
              <a:rPr lang="en-US" dirty="0" err="1"/>
              <a:t>Sourcewell</a:t>
            </a:r>
            <a:r>
              <a:rPr lang="en-US" dirty="0"/>
              <a:t>  |  Title goes here</a:t>
            </a:r>
          </a:p>
        </p:txBody>
      </p:sp>
      <p:sp>
        <p:nvSpPr>
          <p:cNvPr id="8" name="Slide Number Placeholder 5"/>
          <p:cNvSpPr>
            <a:spLocks noGrp="1"/>
          </p:cNvSpPr>
          <p:nvPr>
            <p:ph type="sldNum" sz="quarter" idx="4"/>
          </p:nvPr>
        </p:nvSpPr>
        <p:spPr>
          <a:xfrm>
            <a:off x="10871200" y="6356351"/>
            <a:ext cx="711200" cy="365125"/>
          </a:xfrm>
          <a:prstGeom prst="rect">
            <a:avLst/>
          </a:prstGeom>
        </p:spPr>
        <p:txBody>
          <a:bodyPr vert="horz" lIns="0" tIns="0" rIns="0" bIns="0" rtlCol="0" anchor="ctr" anchorCtr="0"/>
          <a:lstStyle>
            <a:lvl1pPr algn="r">
              <a:defRPr sz="933">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7924800" y="6356351"/>
            <a:ext cx="2844800" cy="365125"/>
          </a:xfrm>
          <a:prstGeom prst="rect">
            <a:avLst/>
          </a:prstGeom>
        </p:spPr>
        <p:txBody>
          <a:bodyPr vert="horz" lIns="0" tIns="0" rIns="0" bIns="0" rtlCol="0" anchor="ctr" anchorCtr="0"/>
          <a:lstStyle>
            <a:lvl1pPr algn="l">
              <a:defRPr sz="933">
                <a:solidFill>
                  <a:srgbClr val="405972"/>
                </a:solidFill>
              </a:defRPr>
            </a:lvl1pPr>
          </a:lstStyle>
          <a:p>
            <a:fld id="{58352FD1-C698-0A47-806D-EDC2385B4953}" type="datetime4">
              <a:rPr lang="en-US" smtClean="0"/>
              <a:pPr/>
              <a:t>April 14, 2021</a:t>
            </a:fld>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0" name="Text Placeholder 4"/>
          <p:cNvSpPr>
            <a:spLocks noGrp="1"/>
          </p:cNvSpPr>
          <p:nvPr>
            <p:ph type="body" sz="quarter" idx="16"/>
          </p:nvPr>
        </p:nvSpPr>
        <p:spPr>
          <a:xfrm>
            <a:off x="609600" y="1598085"/>
            <a:ext cx="10972800" cy="1918410"/>
          </a:xfrm>
        </p:spPr>
        <p:txBody>
          <a:bodyPr numCol="1" spcCol="365760"/>
          <a:lstStyle>
            <a:lvl4pPr marL="535504" indent="-306910">
              <a:tabLst/>
              <a:defRPr/>
            </a:lvl4pPr>
            <a:lvl5pPr marL="768331" indent="-232828">
              <a:tabLst/>
              <a:defRPr/>
            </a:lvl5pPr>
            <a:lvl6pPr marL="1071007" indent="-302676">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EA161773-6B46-47B5-9EC9-ADADA9132E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3172" y="128534"/>
            <a:ext cx="2513725" cy="741458"/>
          </a:xfrm>
          <a:prstGeom prst="rect">
            <a:avLst/>
          </a:prstGeom>
        </p:spPr>
      </p:pic>
    </p:spTree>
    <p:extLst>
      <p:ext uri="{BB962C8B-B14F-4D97-AF65-F5344CB8AC3E}">
        <p14:creationId xmlns:p14="http://schemas.microsoft.com/office/powerpoint/2010/main" val="3313062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col. text box">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609600" y="6356351"/>
            <a:ext cx="3860800" cy="365125"/>
          </a:xfrm>
          <a:prstGeom prst="rect">
            <a:avLst/>
          </a:prstGeom>
        </p:spPr>
        <p:txBody>
          <a:bodyPr vert="horz" lIns="0" tIns="0" rIns="0" bIns="0" rtlCol="0" anchor="ctr" anchorCtr="0"/>
          <a:lstStyle>
            <a:lvl1pPr algn="l">
              <a:defRPr sz="933">
                <a:solidFill>
                  <a:srgbClr val="405972"/>
                </a:solidFill>
              </a:defRPr>
            </a:lvl1pPr>
          </a:lstStyle>
          <a:p>
            <a:r>
              <a:rPr lang="en-US" dirty="0" err="1"/>
              <a:t>Sourcewell</a:t>
            </a:r>
            <a:r>
              <a:rPr lang="en-US" dirty="0"/>
              <a:t>  |  Title goes here</a:t>
            </a:r>
          </a:p>
        </p:txBody>
      </p:sp>
      <p:sp>
        <p:nvSpPr>
          <p:cNvPr id="9" name="Slide Number Placeholder 5"/>
          <p:cNvSpPr>
            <a:spLocks noGrp="1"/>
          </p:cNvSpPr>
          <p:nvPr>
            <p:ph type="sldNum" sz="quarter" idx="4"/>
          </p:nvPr>
        </p:nvSpPr>
        <p:spPr>
          <a:xfrm>
            <a:off x="10871200" y="6356351"/>
            <a:ext cx="711200" cy="365125"/>
          </a:xfrm>
          <a:prstGeom prst="rect">
            <a:avLst/>
          </a:prstGeom>
        </p:spPr>
        <p:txBody>
          <a:bodyPr vert="horz" lIns="0" tIns="0" rIns="0" bIns="0" rtlCol="0" anchor="ctr" anchorCtr="0"/>
          <a:lstStyle>
            <a:lvl1pPr algn="r">
              <a:defRPr sz="933">
                <a:solidFill>
                  <a:srgbClr val="405972"/>
                </a:solidFill>
              </a:defRPr>
            </a:lvl1pPr>
          </a:lstStyle>
          <a:p>
            <a:fld id="{CC07A0C6-0FC1-476D-8928-A360A0127B30}" type="slidenum">
              <a:rPr lang="en-US" smtClean="0"/>
              <a:pPr/>
              <a:t>‹#›</a:t>
            </a:fld>
            <a:endParaRPr lang="en-US" dirty="0"/>
          </a:p>
        </p:txBody>
      </p:sp>
      <p:sp>
        <p:nvSpPr>
          <p:cNvPr id="12" name="Date Placeholder 3"/>
          <p:cNvSpPr>
            <a:spLocks noGrp="1"/>
          </p:cNvSpPr>
          <p:nvPr>
            <p:ph type="dt" sz="half" idx="2"/>
          </p:nvPr>
        </p:nvSpPr>
        <p:spPr>
          <a:xfrm>
            <a:off x="7924800" y="6356351"/>
            <a:ext cx="2844800" cy="365125"/>
          </a:xfrm>
          <a:prstGeom prst="rect">
            <a:avLst/>
          </a:prstGeom>
        </p:spPr>
        <p:txBody>
          <a:bodyPr vert="horz" lIns="0" tIns="0" rIns="0" bIns="0" rtlCol="0" anchor="ctr" anchorCtr="0"/>
          <a:lstStyle>
            <a:lvl1pPr algn="l">
              <a:defRPr sz="933">
                <a:solidFill>
                  <a:srgbClr val="405972"/>
                </a:solidFill>
              </a:defRPr>
            </a:lvl1pPr>
          </a:lstStyle>
          <a:p>
            <a:fld id="{FE706025-2C06-6C40-8694-B87F3EBD6671}" type="datetime4">
              <a:rPr lang="en-US" smtClean="0"/>
              <a:pPr/>
              <a:t>April 14, 2021</a:t>
            </a:fld>
            <a:endParaRPr lang="en-US" dirty="0"/>
          </a:p>
        </p:txBody>
      </p:sp>
      <p:sp>
        <p:nvSpPr>
          <p:cNvPr id="3" name="Title 2"/>
          <p:cNvSpPr>
            <a:spLocks noGrp="1"/>
          </p:cNvSpPr>
          <p:nvPr>
            <p:ph type="title"/>
          </p:nvPr>
        </p:nvSpPr>
        <p:spPr/>
        <p:txBody>
          <a:bodyPr numCol="1"/>
          <a:lstStyle/>
          <a:p>
            <a:r>
              <a:rPr lang="en-US"/>
              <a:t>Click to edit Master title style</a:t>
            </a:r>
            <a:endParaRPr lang="en-US" dirty="0"/>
          </a:p>
        </p:txBody>
      </p:sp>
      <p:sp>
        <p:nvSpPr>
          <p:cNvPr id="7" name="Text Placeholder 4"/>
          <p:cNvSpPr>
            <a:spLocks noGrp="1"/>
          </p:cNvSpPr>
          <p:nvPr>
            <p:ph type="body" sz="quarter" idx="16"/>
          </p:nvPr>
        </p:nvSpPr>
        <p:spPr>
          <a:xfrm>
            <a:off x="609600" y="1598085"/>
            <a:ext cx="10972800" cy="1918410"/>
          </a:xfrm>
        </p:spPr>
        <p:txBody>
          <a:bodyPr numCol="2" spcCol="365760"/>
          <a:lstStyle>
            <a:lvl4pPr marL="535504" indent="-306910">
              <a:tabLst/>
              <a:defRPr/>
            </a:lvl4pPr>
            <a:lvl5pPr marL="768331" indent="-232828">
              <a:tabLst/>
              <a:defRPr/>
            </a:lvl5pPr>
            <a:lvl6pPr marL="1071007" indent="-302676">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18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8" name="Picture 7" descr="GettyImages-sb10066490z-00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 t="11826" r="2430" b="5856"/>
          <a:stretch/>
        </p:blipFill>
        <p:spPr>
          <a:xfrm>
            <a:off x="-8000" y="9324"/>
            <a:ext cx="12196141" cy="6858000"/>
          </a:xfrm>
          <a:prstGeom prst="rect">
            <a:avLst/>
          </a:prstGeom>
        </p:spPr>
      </p:pic>
      <p:sp>
        <p:nvSpPr>
          <p:cNvPr id="14" name="TextBox 13"/>
          <p:cNvSpPr txBox="1"/>
          <p:nvPr userDrawn="1"/>
        </p:nvSpPr>
        <p:spPr>
          <a:xfrm>
            <a:off x="13910777" y="-481775"/>
            <a:ext cx="184731" cy="461665"/>
          </a:xfrm>
          <a:prstGeom prst="rect">
            <a:avLst/>
          </a:prstGeom>
          <a:noFill/>
        </p:spPr>
        <p:txBody>
          <a:bodyPr wrap="none" rtlCol="0">
            <a:spAutoFit/>
          </a:bodyPr>
          <a:lstStyle/>
          <a:p>
            <a:endParaRPr lang="en-US" sz="2400" dirty="0">
              <a:solidFill>
                <a:srgbClr val="000000"/>
              </a:solidFill>
            </a:endParaRPr>
          </a:p>
        </p:txBody>
      </p:sp>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30741" t="22222" r="20370" b="12593"/>
          <a:stretch/>
        </p:blipFill>
        <p:spPr>
          <a:xfrm>
            <a:off x="75878" y="-58838"/>
            <a:ext cx="7178876" cy="6193540"/>
          </a:xfrm>
          <a:prstGeom prst="rect">
            <a:avLst/>
          </a:prstGeom>
        </p:spPr>
      </p:pic>
      <p:sp>
        <p:nvSpPr>
          <p:cNvPr id="22" name="Title 1"/>
          <p:cNvSpPr>
            <a:spLocks noGrp="1"/>
          </p:cNvSpPr>
          <p:nvPr>
            <p:ph type="ctrTitle" hasCustomPrompt="1"/>
          </p:nvPr>
        </p:nvSpPr>
        <p:spPr>
          <a:xfrm>
            <a:off x="914400" y="1677062"/>
            <a:ext cx="4486656" cy="478764"/>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23" name="Text Placeholder 29"/>
          <p:cNvSpPr>
            <a:spLocks noGrp="1"/>
          </p:cNvSpPr>
          <p:nvPr>
            <p:ph type="body" sz="quarter" idx="10" hasCustomPrompt="1"/>
          </p:nvPr>
        </p:nvSpPr>
        <p:spPr>
          <a:xfrm>
            <a:off x="914400" y="2439853"/>
            <a:ext cx="4486656" cy="294953"/>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123448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descr="GettyImages-165802150.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592" t="6907" r="883" b="4276"/>
          <a:stretch/>
        </p:blipFill>
        <p:spPr>
          <a:xfrm>
            <a:off x="0" y="0"/>
            <a:ext cx="12192000" cy="6858000"/>
          </a:xfrm>
          <a:prstGeom prst="rect">
            <a:avLst/>
          </a:prstGeom>
        </p:spPr>
      </p:pic>
      <p:pic>
        <p:nvPicPr>
          <p:cNvPr id="5" name="Picture 4" descr="Divider_Slide_Page_Community_Shape_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312472"/>
            <a:ext cx="8229600" cy="5046928"/>
          </a:xfrm>
          <a:prstGeom prst="rect">
            <a:avLst/>
          </a:prstGeom>
        </p:spPr>
      </p:pic>
      <p:sp>
        <p:nvSpPr>
          <p:cNvPr id="14" name="TextBox 13"/>
          <p:cNvSpPr txBox="1"/>
          <p:nvPr userDrawn="1"/>
        </p:nvSpPr>
        <p:spPr>
          <a:xfrm>
            <a:off x="13910777" y="-481775"/>
            <a:ext cx="184731" cy="461665"/>
          </a:xfrm>
          <a:prstGeom prst="rect">
            <a:avLst/>
          </a:prstGeom>
          <a:noFill/>
        </p:spPr>
        <p:txBody>
          <a:bodyPr wrap="none" rtlCol="0">
            <a:spAutoFit/>
          </a:bodyPr>
          <a:lstStyle/>
          <a:p>
            <a:endParaRPr lang="en-US" sz="2400" dirty="0">
              <a:solidFill>
                <a:srgbClr val="000000"/>
              </a:solidFill>
            </a:endParaRPr>
          </a:p>
        </p:txBody>
      </p:sp>
      <p:sp>
        <p:nvSpPr>
          <p:cNvPr id="8" name="Title 1"/>
          <p:cNvSpPr>
            <a:spLocks noGrp="1"/>
          </p:cNvSpPr>
          <p:nvPr>
            <p:ph type="ctrTitle" hasCustomPrompt="1"/>
          </p:nvPr>
        </p:nvSpPr>
        <p:spPr>
          <a:xfrm>
            <a:off x="914400" y="1677062"/>
            <a:ext cx="4486656" cy="478764"/>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914400" y="2439853"/>
            <a:ext cx="4486656" cy="294953"/>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208215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4" name="TextBox 13"/>
          <p:cNvSpPr txBox="1"/>
          <p:nvPr userDrawn="1"/>
        </p:nvSpPr>
        <p:spPr>
          <a:xfrm>
            <a:off x="13910777" y="-481775"/>
            <a:ext cx="184731" cy="461665"/>
          </a:xfrm>
          <a:prstGeom prst="rect">
            <a:avLst/>
          </a:prstGeom>
          <a:noFill/>
        </p:spPr>
        <p:txBody>
          <a:bodyPr wrap="none" rtlCol="0">
            <a:spAutoFit/>
          </a:bodyPr>
          <a:lstStyle/>
          <a:p>
            <a:endParaRPr lang="en-US" sz="2400" dirty="0">
              <a:solidFill>
                <a:srgbClr val="000000"/>
              </a:solidFill>
            </a:endParaRPr>
          </a:p>
        </p:txBody>
      </p:sp>
      <p:pic>
        <p:nvPicPr>
          <p:cNvPr id="28" name="Picture 27"/>
          <p:cNvPicPr>
            <a:picLocks noChangeAspect="1"/>
          </p:cNvPicPr>
          <p:nvPr userDrawn="1"/>
        </p:nvPicPr>
        <p:blipFill rotWithShape="1">
          <a:blip r:embed="rId2">
            <a:extLst>
              <a:ext uri="{28A0092B-C50C-407E-A947-70E740481C1C}">
                <a14:useLocalDpi xmlns:a14="http://schemas.microsoft.com/office/drawing/2010/main" val="0"/>
              </a:ext>
            </a:extLst>
          </a:blip>
          <a:srcRect l="9586" t="22222" r="39608" b="9630"/>
          <a:stretch/>
        </p:blipFill>
        <p:spPr>
          <a:xfrm rot="2773902">
            <a:off x="123029" y="-1686431"/>
            <a:ext cx="8605935" cy="7469297"/>
          </a:xfrm>
          <a:prstGeom prst="rect">
            <a:avLst/>
          </a:prstGeom>
          <a:noFill/>
          <a:ln>
            <a:noFill/>
          </a:ln>
        </p:spPr>
      </p:pic>
      <p:sp>
        <p:nvSpPr>
          <p:cNvPr id="30" name="Title 1"/>
          <p:cNvSpPr>
            <a:spLocks noGrp="1"/>
          </p:cNvSpPr>
          <p:nvPr>
            <p:ph type="ctrTitle" hasCustomPrompt="1"/>
          </p:nvPr>
        </p:nvSpPr>
        <p:spPr>
          <a:xfrm>
            <a:off x="914400" y="1677062"/>
            <a:ext cx="4486656" cy="478764"/>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31" name="Text Placeholder 29"/>
          <p:cNvSpPr>
            <a:spLocks noGrp="1"/>
          </p:cNvSpPr>
          <p:nvPr>
            <p:ph type="body" sz="quarter" idx="10" hasCustomPrompt="1"/>
          </p:nvPr>
        </p:nvSpPr>
        <p:spPr>
          <a:xfrm>
            <a:off x="914400" y="2439853"/>
            <a:ext cx="4486656" cy="294953"/>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2012515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6797" t="10193" r="34120" b="-833"/>
          <a:stretch/>
        </p:blipFill>
        <p:spPr>
          <a:xfrm>
            <a:off x="-1" y="-1"/>
            <a:ext cx="6908801" cy="6858001"/>
          </a:xfrm>
          <a:prstGeom prst="rect">
            <a:avLst/>
          </a:prstGeom>
        </p:spPr>
      </p:pic>
      <p:sp>
        <p:nvSpPr>
          <p:cNvPr id="14" name="TextBox 13"/>
          <p:cNvSpPr txBox="1"/>
          <p:nvPr userDrawn="1"/>
        </p:nvSpPr>
        <p:spPr>
          <a:xfrm>
            <a:off x="13910777" y="-481775"/>
            <a:ext cx="184731" cy="461665"/>
          </a:xfrm>
          <a:prstGeom prst="rect">
            <a:avLst/>
          </a:prstGeom>
          <a:noFill/>
        </p:spPr>
        <p:txBody>
          <a:bodyPr wrap="none" rtlCol="0">
            <a:spAutoFit/>
          </a:bodyPr>
          <a:lstStyle/>
          <a:p>
            <a:endParaRPr lang="en-US" sz="2400" dirty="0">
              <a:solidFill>
                <a:srgbClr val="000000"/>
              </a:solidFill>
            </a:endParaRPr>
          </a:p>
        </p:txBody>
      </p:sp>
      <p:sp>
        <p:nvSpPr>
          <p:cNvPr id="9" name="Title 1"/>
          <p:cNvSpPr>
            <a:spLocks noGrp="1"/>
          </p:cNvSpPr>
          <p:nvPr>
            <p:ph type="ctrTitle" hasCustomPrompt="1"/>
          </p:nvPr>
        </p:nvSpPr>
        <p:spPr>
          <a:xfrm>
            <a:off x="914400" y="1677062"/>
            <a:ext cx="4486656" cy="478764"/>
          </a:xfrm>
        </p:spPr>
        <p:txBody>
          <a:bodyPr wrap="square"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914400" y="2439852"/>
            <a:ext cx="4480560" cy="294953"/>
          </a:xfrm>
        </p:spPr>
        <p:txBody>
          <a:bodyPr wrap="square"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11393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609600" y="6356351"/>
            <a:ext cx="3860800" cy="365125"/>
          </a:xfrm>
          <a:prstGeom prst="rect">
            <a:avLst/>
          </a:prstGeom>
        </p:spPr>
        <p:txBody>
          <a:bodyPr vert="horz" lIns="0" tIns="0" rIns="0" bIns="0" rtlCol="0" anchor="ctr" anchorCtr="0"/>
          <a:lstStyle>
            <a:lvl1pPr algn="l">
              <a:defRPr sz="933">
                <a:solidFill>
                  <a:srgbClr val="405972"/>
                </a:solidFill>
              </a:defRPr>
            </a:lvl1pPr>
          </a:lstStyle>
          <a:p>
            <a:r>
              <a:rPr lang="en-US" dirty="0" err="1"/>
              <a:t>Sourcewell</a:t>
            </a:r>
            <a:r>
              <a:rPr lang="en-US" dirty="0"/>
              <a:t>  |  Title goes here</a:t>
            </a:r>
          </a:p>
        </p:txBody>
      </p:sp>
      <p:sp>
        <p:nvSpPr>
          <p:cNvPr id="8" name="Slide Number Placeholder 5"/>
          <p:cNvSpPr>
            <a:spLocks noGrp="1"/>
          </p:cNvSpPr>
          <p:nvPr>
            <p:ph type="sldNum" sz="quarter" idx="4"/>
          </p:nvPr>
        </p:nvSpPr>
        <p:spPr>
          <a:xfrm>
            <a:off x="10871200" y="6356351"/>
            <a:ext cx="711200" cy="365125"/>
          </a:xfrm>
          <a:prstGeom prst="rect">
            <a:avLst/>
          </a:prstGeom>
        </p:spPr>
        <p:txBody>
          <a:bodyPr vert="horz" lIns="0" tIns="0" rIns="0" bIns="0" rtlCol="0" anchor="ctr" anchorCtr="0"/>
          <a:lstStyle>
            <a:lvl1pPr algn="r">
              <a:defRPr sz="933">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7924800" y="6356351"/>
            <a:ext cx="2844800" cy="365125"/>
          </a:xfrm>
          <a:prstGeom prst="rect">
            <a:avLst/>
          </a:prstGeom>
        </p:spPr>
        <p:txBody>
          <a:bodyPr vert="horz" lIns="0" tIns="0" rIns="0" bIns="0" rtlCol="0" anchor="ctr" anchorCtr="0"/>
          <a:lstStyle>
            <a:lvl1pPr algn="l">
              <a:defRPr sz="933">
                <a:solidFill>
                  <a:srgbClr val="405972"/>
                </a:solidFill>
              </a:defRPr>
            </a:lvl1pPr>
          </a:lstStyle>
          <a:p>
            <a:fld id="{C096A994-35C9-124D-920E-6321EADED597}" type="datetime4">
              <a:rPr lang="en-US" smtClean="0"/>
              <a:pPr/>
              <a:t>April 14, 2021</a:t>
            </a:fld>
            <a:endParaRPr lang="en-US" dirty="0"/>
          </a:p>
        </p:txBody>
      </p:sp>
      <p:sp>
        <p:nvSpPr>
          <p:cNvPr id="5" name="Text Placeholder 4"/>
          <p:cNvSpPr>
            <a:spLocks noGrp="1"/>
          </p:cNvSpPr>
          <p:nvPr>
            <p:ph type="body" sz="quarter" idx="16"/>
          </p:nvPr>
        </p:nvSpPr>
        <p:spPr>
          <a:xfrm>
            <a:off x="609600" y="1598085"/>
            <a:ext cx="5242560" cy="1918410"/>
          </a:xfrm>
        </p:spPr>
        <p:txBody>
          <a:bodyPr/>
          <a:lstStyle>
            <a:lvl1pPr marL="0" marR="0" indent="0" algn="l" defTabSz="1219170" rtl="0" eaLnBrk="1" fontAlgn="auto" latinLnBrk="0" hangingPunct="1">
              <a:lnSpc>
                <a:spcPts val="2267"/>
              </a:lnSpc>
              <a:spcBef>
                <a:spcPts val="800"/>
              </a:spcBef>
              <a:spcAft>
                <a:spcPts val="0"/>
              </a:spcAft>
              <a:buClrTx/>
              <a:buSzTx/>
              <a:buFont typeface="Arial" panose="020B0604020202020204" pitchFamily="34" charset="0"/>
              <a:buNone/>
              <a:tabLst/>
              <a:defRPr/>
            </a:lvl1pPr>
            <a:lvl4pPr marL="535504" indent="-306910">
              <a:tabLst/>
              <a:defRPr/>
            </a:lvl4pPr>
            <a:lvl5pPr marL="768331" indent="-232828">
              <a:tabLst/>
              <a:defRPr/>
            </a:lvl5pPr>
            <a:lvl6pPr marL="1071007" indent="-302676">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2" name="Content Placeholder 21"/>
          <p:cNvSpPr>
            <a:spLocks noGrp="1"/>
          </p:cNvSpPr>
          <p:nvPr>
            <p:ph sz="quarter" idx="15"/>
          </p:nvPr>
        </p:nvSpPr>
        <p:spPr>
          <a:xfrm>
            <a:off x="6345720" y="1598085"/>
            <a:ext cx="5238376" cy="1918410"/>
          </a:xfrm>
        </p:spPr>
        <p:txBody>
          <a:bodyPr wrap="square">
            <a:spAutoFit/>
          </a:bodyPr>
          <a:lstStyle>
            <a:lvl1pPr marL="0" indent="0">
              <a:buNone/>
              <a:defRPr>
                <a:solidFill>
                  <a:schemeClr val="accent1"/>
                </a:solidFill>
              </a:defRPr>
            </a:lvl1pPr>
            <a:lvl2pPr marL="228594" indent="-228594">
              <a:buFont typeface="Arial" charset="0"/>
              <a:buChar char="•"/>
              <a:tabLst/>
              <a:defRPr/>
            </a:lvl2pPr>
            <a:lvl4pPr marL="535504" indent="-306910">
              <a:tabLst/>
              <a:defRPr/>
            </a:lvl4pPr>
            <a:lvl5pPr marL="768331" indent="-232828">
              <a:tabLst/>
              <a:defRPr/>
            </a:lvl5pPr>
            <a:lvl6pPr marL="1066773" indent="-304792">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6699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EF18-7FB1-424E-8F9A-D405FCF5F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6AB0A-79AB-4C51-BF6D-21A6C54991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017C2-5B8A-4A65-B34B-6B271CB2C11E}"/>
              </a:ext>
            </a:extLst>
          </p:cNvPr>
          <p:cNvSpPr>
            <a:spLocks noGrp="1"/>
          </p:cNvSpPr>
          <p:nvPr>
            <p:ph type="dt" sz="half" idx="10"/>
          </p:nvPr>
        </p:nvSpPr>
        <p:spPr/>
        <p:txBody>
          <a:bodyPr/>
          <a:lstStyle/>
          <a:p>
            <a:fld id="{BE3E3829-36F7-40D0-BF14-8450FA081EB1}" type="datetime1">
              <a:rPr lang="en-US" smtClean="0"/>
              <a:t>4/14/2021</a:t>
            </a:fld>
            <a:endParaRPr lang="en-US" dirty="0"/>
          </a:p>
        </p:txBody>
      </p:sp>
      <p:sp>
        <p:nvSpPr>
          <p:cNvPr id="5" name="Footer Placeholder 4">
            <a:extLst>
              <a:ext uri="{FF2B5EF4-FFF2-40B4-BE49-F238E27FC236}">
                <a16:creationId xmlns:a16="http://schemas.microsoft.com/office/drawing/2014/main" id="{E99ECB0E-6FE5-443C-A8DD-725980A246B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DEF53A80-5E5C-43DE-AAF1-575D1524173A}"/>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2118863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09600" y="6356351"/>
            <a:ext cx="3860800" cy="365125"/>
          </a:xfrm>
          <a:prstGeom prst="rect">
            <a:avLst/>
          </a:prstGeom>
        </p:spPr>
        <p:txBody>
          <a:bodyPr/>
          <a:lstStyle/>
          <a:p>
            <a:r>
              <a:rPr lang="en-US">
                <a:solidFill>
                  <a:srgbClr val="000000"/>
                </a:solidFill>
              </a:rPr>
              <a:t>Sourcewell  |  Title goes here</a:t>
            </a:r>
            <a:endParaRPr lang="en-US" dirty="0">
              <a:solidFill>
                <a:srgbClr val="000000"/>
              </a:solidFill>
            </a:endParaRPr>
          </a:p>
        </p:txBody>
      </p:sp>
      <p:sp>
        <p:nvSpPr>
          <p:cNvPr id="4" name="Slide Number Placeholder 3"/>
          <p:cNvSpPr>
            <a:spLocks noGrp="1"/>
          </p:cNvSpPr>
          <p:nvPr>
            <p:ph type="sldNum" sz="quarter" idx="11"/>
          </p:nvPr>
        </p:nvSpPr>
        <p:spPr>
          <a:xfrm>
            <a:off x="10871200" y="6356351"/>
            <a:ext cx="711200" cy="365125"/>
          </a:xfrm>
          <a:prstGeom prst="rect">
            <a:avLst/>
          </a:prstGeom>
        </p:spPr>
        <p:txBody>
          <a:bodyPr/>
          <a:lstStyle/>
          <a:p>
            <a:fld id="{CC07A0C6-0FC1-476D-8928-A360A0127B30}" type="slidenum">
              <a:rPr lang="en-US" smtClean="0">
                <a:solidFill>
                  <a:srgbClr val="000000"/>
                </a:solidFill>
              </a:rPr>
              <a:pPr/>
              <a:t>‹#›</a:t>
            </a:fld>
            <a:endParaRPr lang="en-US" dirty="0">
              <a:solidFill>
                <a:srgbClr val="000000"/>
              </a:solidFill>
            </a:endParaRPr>
          </a:p>
        </p:txBody>
      </p:sp>
      <p:sp>
        <p:nvSpPr>
          <p:cNvPr id="5" name="Date Placeholder 4"/>
          <p:cNvSpPr>
            <a:spLocks noGrp="1"/>
          </p:cNvSpPr>
          <p:nvPr>
            <p:ph type="dt" sz="half" idx="12"/>
          </p:nvPr>
        </p:nvSpPr>
        <p:spPr>
          <a:xfrm>
            <a:off x="7924800" y="6356351"/>
            <a:ext cx="2844800" cy="365125"/>
          </a:xfrm>
          <a:prstGeom prst="rect">
            <a:avLst/>
          </a:prstGeom>
        </p:spPr>
        <p:txBody>
          <a:bodyPr/>
          <a:lstStyle/>
          <a:p>
            <a:fld id="{DBCD28B7-DCE4-FC4D-8557-915E0078C5B0}" type="datetime4">
              <a:rPr lang="en-US" smtClean="0">
                <a:solidFill>
                  <a:srgbClr val="000000"/>
                </a:solidFill>
              </a:rPr>
              <a:pPr/>
              <a:t>April 14, 2021</a:t>
            </a:fld>
            <a:endParaRPr lang="en-US" dirty="0">
              <a:solidFill>
                <a:srgbClr val="000000"/>
              </a:solidFill>
            </a:endParaRPr>
          </a:p>
        </p:txBody>
      </p:sp>
      <p:sp>
        <p:nvSpPr>
          <p:cNvPr id="2" name="Title 1"/>
          <p:cNvSpPr>
            <a:spLocks noGrp="1"/>
          </p:cNvSpPr>
          <p:nvPr>
            <p:ph type="title"/>
          </p:nvPr>
        </p:nvSpPr>
        <p:spPr/>
        <p:txBody>
          <a:bodyPr numCol="1"/>
          <a:lstStyle/>
          <a:p>
            <a:r>
              <a:rPr lang="en-US"/>
              <a:t>Click to edit Master title style</a:t>
            </a:r>
            <a:endParaRPr lang="en-US" dirty="0"/>
          </a:p>
        </p:txBody>
      </p:sp>
    </p:spTree>
    <p:extLst>
      <p:ext uri="{BB962C8B-B14F-4D97-AF65-F5344CB8AC3E}">
        <p14:creationId xmlns:p14="http://schemas.microsoft.com/office/powerpoint/2010/main" val="1617782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09600" y="6356351"/>
            <a:ext cx="3860800" cy="365125"/>
          </a:xfrm>
          <a:prstGeom prst="rect">
            <a:avLst/>
          </a:prstGeom>
        </p:spPr>
        <p:txBody>
          <a:bodyPr/>
          <a:lstStyle/>
          <a:p>
            <a:r>
              <a:rPr lang="en-US">
                <a:solidFill>
                  <a:srgbClr val="000000"/>
                </a:solidFill>
              </a:rPr>
              <a:t>Sourcewell  |  Title goes here</a:t>
            </a:r>
            <a:endParaRPr lang="en-US" dirty="0">
              <a:solidFill>
                <a:srgbClr val="000000"/>
              </a:solidFill>
            </a:endParaRPr>
          </a:p>
        </p:txBody>
      </p:sp>
      <p:sp>
        <p:nvSpPr>
          <p:cNvPr id="4" name="Slide Number Placeholder 3"/>
          <p:cNvSpPr>
            <a:spLocks noGrp="1"/>
          </p:cNvSpPr>
          <p:nvPr>
            <p:ph type="sldNum" sz="quarter" idx="11"/>
          </p:nvPr>
        </p:nvSpPr>
        <p:spPr>
          <a:xfrm>
            <a:off x="10871200" y="6356351"/>
            <a:ext cx="711200" cy="365125"/>
          </a:xfrm>
          <a:prstGeom prst="rect">
            <a:avLst/>
          </a:prstGeom>
        </p:spPr>
        <p:txBody>
          <a:bodyPr/>
          <a:lstStyle/>
          <a:p>
            <a:fld id="{CC07A0C6-0FC1-476D-8928-A360A0127B30}" type="slidenum">
              <a:rPr lang="en-US" smtClean="0">
                <a:solidFill>
                  <a:srgbClr val="000000"/>
                </a:solidFill>
              </a:rPr>
              <a:pPr/>
              <a:t>‹#›</a:t>
            </a:fld>
            <a:endParaRPr lang="en-US" dirty="0">
              <a:solidFill>
                <a:srgbClr val="000000"/>
              </a:solidFill>
            </a:endParaRPr>
          </a:p>
        </p:txBody>
      </p:sp>
      <p:sp>
        <p:nvSpPr>
          <p:cNvPr id="5" name="Date Placeholder 4"/>
          <p:cNvSpPr>
            <a:spLocks noGrp="1"/>
          </p:cNvSpPr>
          <p:nvPr>
            <p:ph type="dt" sz="half" idx="12"/>
          </p:nvPr>
        </p:nvSpPr>
        <p:spPr>
          <a:xfrm>
            <a:off x="7924800" y="6356351"/>
            <a:ext cx="2844800" cy="365125"/>
          </a:xfrm>
          <a:prstGeom prst="rect">
            <a:avLst/>
          </a:prstGeom>
        </p:spPr>
        <p:txBody>
          <a:bodyPr/>
          <a:lstStyle/>
          <a:p>
            <a:fld id="{F9485D75-5A83-E54C-B9BC-843954598540}" type="datetime4">
              <a:rPr lang="en-US" smtClean="0">
                <a:solidFill>
                  <a:srgbClr val="000000"/>
                </a:solidFill>
              </a:rPr>
              <a:pPr/>
              <a:t>April 14, 2021</a:t>
            </a:fld>
            <a:endParaRPr lang="en-US" dirty="0">
              <a:solidFill>
                <a:srgbClr val="000000"/>
              </a:solidFill>
            </a:endParaRPr>
          </a:p>
        </p:txBody>
      </p:sp>
    </p:spTree>
    <p:extLst>
      <p:ext uri="{BB962C8B-B14F-4D97-AF65-F5344CB8AC3E}">
        <p14:creationId xmlns:p14="http://schemas.microsoft.com/office/powerpoint/2010/main" val="252030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7600" y="381000"/>
            <a:ext cx="3124200" cy="1083733"/>
          </a:xfrm>
          <a:prstGeom prst="rect">
            <a:avLst/>
          </a:prstGeom>
        </p:spPr>
      </p:pic>
      <p:sp>
        <p:nvSpPr>
          <p:cNvPr id="7" name="TextBox 6"/>
          <p:cNvSpPr txBox="1"/>
          <p:nvPr userDrawn="1"/>
        </p:nvSpPr>
        <p:spPr>
          <a:xfrm>
            <a:off x="8534400" y="6070600"/>
            <a:ext cx="2946400" cy="266676"/>
          </a:xfrm>
          <a:prstGeom prst="rect">
            <a:avLst/>
          </a:prstGeom>
          <a:noFill/>
        </p:spPr>
        <p:txBody>
          <a:bodyPr wrap="square" lIns="0" tIns="0" rIns="0" bIns="0" rtlCol="0" anchor="t" anchorCtr="0">
            <a:spAutoFit/>
          </a:bodyPr>
          <a:lstStyle/>
          <a:p>
            <a:pPr algn="r"/>
            <a:r>
              <a:rPr lang="en-US" sz="1733" b="1" dirty="0">
                <a:solidFill>
                  <a:srgbClr val="ED8B00"/>
                </a:solidFill>
              </a:rPr>
              <a:t>Sourcewell-mn.gov</a:t>
            </a:r>
          </a:p>
        </p:txBody>
      </p:sp>
      <p:sp>
        <p:nvSpPr>
          <p:cNvPr id="9" name="Title Placeholder 1"/>
          <p:cNvSpPr>
            <a:spLocks noGrp="1"/>
          </p:cNvSpPr>
          <p:nvPr>
            <p:ph type="title"/>
          </p:nvPr>
        </p:nvSpPr>
        <p:spPr>
          <a:xfrm>
            <a:off x="609600" y="3740587"/>
            <a:ext cx="10972800" cy="478764"/>
          </a:xfrm>
          <a:prstGeom prst="rect">
            <a:avLst/>
          </a:prstGeom>
          <a:noFill/>
        </p:spPr>
        <p:txBody>
          <a:bodyPr vert="horz" lIns="0" tIns="0" rIns="0" bIns="0" numCol="1" rtlCol="0" anchor="t" anchorCtr="0">
            <a:spAutoFit/>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90822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D2AB-73B0-48F5-9765-30486891CC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E0FF04-A33C-40AA-86A1-CF4DFF9B4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A7A73C-99B9-414A-AD84-C69EED8FE1D6}"/>
              </a:ext>
            </a:extLst>
          </p:cNvPr>
          <p:cNvSpPr>
            <a:spLocks noGrp="1"/>
          </p:cNvSpPr>
          <p:nvPr>
            <p:ph type="dt" sz="half" idx="10"/>
          </p:nvPr>
        </p:nvSpPr>
        <p:spPr/>
        <p:txBody>
          <a:bodyPr/>
          <a:lstStyle/>
          <a:p>
            <a:fld id="{BAC3BD20-3C40-435A-8BD5-0AAC0D25B328}" type="datetime1">
              <a:rPr lang="en-US" smtClean="0"/>
              <a:t>4/14/2021</a:t>
            </a:fld>
            <a:endParaRPr lang="en-US" dirty="0"/>
          </a:p>
        </p:txBody>
      </p:sp>
      <p:sp>
        <p:nvSpPr>
          <p:cNvPr id="5" name="Footer Placeholder 4">
            <a:extLst>
              <a:ext uri="{FF2B5EF4-FFF2-40B4-BE49-F238E27FC236}">
                <a16:creationId xmlns:a16="http://schemas.microsoft.com/office/drawing/2014/main" id="{A3BFE156-5DAD-438E-A0D4-0123C6FB6E4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4B49A9C-3591-4D03-AF7B-F2BD4DCBD0BF}"/>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158351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1D8B-FC58-4F08-866B-56BC0DC9EF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0874A-4D1B-4225-A35A-55C01EE851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596ADD-0673-48D4-A5B0-B19E9610DC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2C55A-E4B0-4871-BCD7-02A210CFC6A9}"/>
              </a:ext>
            </a:extLst>
          </p:cNvPr>
          <p:cNvSpPr>
            <a:spLocks noGrp="1"/>
          </p:cNvSpPr>
          <p:nvPr>
            <p:ph type="dt" sz="half" idx="10"/>
          </p:nvPr>
        </p:nvSpPr>
        <p:spPr/>
        <p:txBody>
          <a:bodyPr/>
          <a:lstStyle/>
          <a:p>
            <a:fld id="{DD948988-1630-4A97-BB3B-10B9E5CED442}" type="datetime1">
              <a:rPr lang="en-US" smtClean="0"/>
              <a:t>4/14/2021</a:t>
            </a:fld>
            <a:endParaRPr lang="en-US" dirty="0"/>
          </a:p>
        </p:txBody>
      </p:sp>
      <p:sp>
        <p:nvSpPr>
          <p:cNvPr id="6" name="Footer Placeholder 5">
            <a:extLst>
              <a:ext uri="{FF2B5EF4-FFF2-40B4-BE49-F238E27FC236}">
                <a16:creationId xmlns:a16="http://schemas.microsoft.com/office/drawing/2014/main" id="{0D2A347E-9ED8-40D8-B955-DE4746E2128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E7C54BD-7EC1-41EB-A2C2-506D60FDBD91}"/>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278804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CF39-A6E1-4226-B0D6-44A584088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3874F7-FBB8-43B0-A259-F839DC249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FB7EE2-A24A-4727-A872-DD04E572A6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809C87-9D97-4C64-992C-3BAF6BBB6F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B7E411-596D-4F99-9B57-6949468B94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D3627-C825-4369-A516-BA7CD64DA2B9}"/>
              </a:ext>
            </a:extLst>
          </p:cNvPr>
          <p:cNvSpPr>
            <a:spLocks noGrp="1"/>
          </p:cNvSpPr>
          <p:nvPr>
            <p:ph type="dt" sz="half" idx="10"/>
          </p:nvPr>
        </p:nvSpPr>
        <p:spPr/>
        <p:txBody>
          <a:bodyPr/>
          <a:lstStyle/>
          <a:p>
            <a:fld id="{CFE057BA-A612-40F1-9221-777F90B55A24}" type="datetime1">
              <a:rPr lang="en-US" smtClean="0"/>
              <a:t>4/14/2021</a:t>
            </a:fld>
            <a:endParaRPr lang="en-US" dirty="0"/>
          </a:p>
        </p:txBody>
      </p:sp>
      <p:sp>
        <p:nvSpPr>
          <p:cNvPr id="8" name="Footer Placeholder 7">
            <a:extLst>
              <a:ext uri="{FF2B5EF4-FFF2-40B4-BE49-F238E27FC236}">
                <a16:creationId xmlns:a16="http://schemas.microsoft.com/office/drawing/2014/main" id="{2960A190-E9C4-4EEA-B653-22F5FE9153E4}"/>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1C86859C-9597-4398-A6D9-020D54700895}"/>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72625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884D-0FD9-49AA-ACBD-8D9B906A1F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5D6D5-11F4-4086-B74F-43E527C3F4DF}"/>
              </a:ext>
            </a:extLst>
          </p:cNvPr>
          <p:cNvSpPr>
            <a:spLocks noGrp="1"/>
          </p:cNvSpPr>
          <p:nvPr>
            <p:ph type="dt" sz="half" idx="10"/>
          </p:nvPr>
        </p:nvSpPr>
        <p:spPr/>
        <p:txBody>
          <a:bodyPr/>
          <a:lstStyle/>
          <a:p>
            <a:fld id="{9F33BB82-DD64-423D-B778-708AB65E5919}" type="datetime1">
              <a:rPr lang="en-US" smtClean="0"/>
              <a:t>4/14/2021</a:t>
            </a:fld>
            <a:endParaRPr lang="en-US" dirty="0"/>
          </a:p>
        </p:txBody>
      </p:sp>
      <p:sp>
        <p:nvSpPr>
          <p:cNvPr id="4" name="Footer Placeholder 3">
            <a:extLst>
              <a:ext uri="{FF2B5EF4-FFF2-40B4-BE49-F238E27FC236}">
                <a16:creationId xmlns:a16="http://schemas.microsoft.com/office/drawing/2014/main" id="{98C435C7-B976-45BF-82AB-AE59A3701EF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FAFA74F4-FDE7-4911-AC69-D67FA2462294}"/>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96773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15B2E3-6FDD-49B3-93F6-A1472A55E8B8}"/>
              </a:ext>
            </a:extLst>
          </p:cNvPr>
          <p:cNvSpPr>
            <a:spLocks noGrp="1"/>
          </p:cNvSpPr>
          <p:nvPr>
            <p:ph type="dt" sz="half" idx="10"/>
          </p:nvPr>
        </p:nvSpPr>
        <p:spPr/>
        <p:txBody>
          <a:bodyPr/>
          <a:lstStyle/>
          <a:p>
            <a:fld id="{540A5FB4-2176-4D59-8CC5-107AF4894F48}" type="datetime1">
              <a:rPr lang="en-US" smtClean="0"/>
              <a:t>4/14/2021</a:t>
            </a:fld>
            <a:endParaRPr lang="en-US" dirty="0"/>
          </a:p>
        </p:txBody>
      </p:sp>
      <p:sp>
        <p:nvSpPr>
          <p:cNvPr id="3" name="Footer Placeholder 2">
            <a:extLst>
              <a:ext uri="{FF2B5EF4-FFF2-40B4-BE49-F238E27FC236}">
                <a16:creationId xmlns:a16="http://schemas.microsoft.com/office/drawing/2014/main" id="{55BEF048-BBFC-47CE-99C5-F58CCAA2A4BA}"/>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B2E14EC2-5348-45CC-9CCA-56C63EFA1295}"/>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153630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44CE-AA76-429D-B9D6-8B55A89D8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7BA77C-5C48-437C-A0C4-F0DF606326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6EA4C0-2B23-48EF-9E0F-AEC7CB0D2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A8C21F-89F0-4CDF-B009-797E5B634898}"/>
              </a:ext>
            </a:extLst>
          </p:cNvPr>
          <p:cNvSpPr>
            <a:spLocks noGrp="1"/>
          </p:cNvSpPr>
          <p:nvPr>
            <p:ph type="dt" sz="half" idx="10"/>
          </p:nvPr>
        </p:nvSpPr>
        <p:spPr/>
        <p:txBody>
          <a:bodyPr/>
          <a:lstStyle/>
          <a:p>
            <a:fld id="{5F14534A-5B2E-4C8C-A098-F96B01E12E85}" type="datetime1">
              <a:rPr lang="en-US" smtClean="0"/>
              <a:t>4/14/2021</a:t>
            </a:fld>
            <a:endParaRPr lang="en-US" dirty="0"/>
          </a:p>
        </p:txBody>
      </p:sp>
      <p:sp>
        <p:nvSpPr>
          <p:cNvPr id="6" name="Footer Placeholder 5">
            <a:extLst>
              <a:ext uri="{FF2B5EF4-FFF2-40B4-BE49-F238E27FC236}">
                <a16:creationId xmlns:a16="http://schemas.microsoft.com/office/drawing/2014/main" id="{6C89886C-4CD5-453A-AEF9-12E3A6716703}"/>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854EB00-64E3-4878-9F05-86C4C1681FA1}"/>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117945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D3BD-78F2-4C97-8350-38F6C8A02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2EFD66-842D-46E4-9596-C0746EDC1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D70A738-DCBA-494E-9FDF-7F93C607A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8FC429-5AD7-4976-8542-DD51BCBEA894}"/>
              </a:ext>
            </a:extLst>
          </p:cNvPr>
          <p:cNvSpPr>
            <a:spLocks noGrp="1"/>
          </p:cNvSpPr>
          <p:nvPr>
            <p:ph type="dt" sz="half" idx="10"/>
          </p:nvPr>
        </p:nvSpPr>
        <p:spPr/>
        <p:txBody>
          <a:bodyPr/>
          <a:lstStyle/>
          <a:p>
            <a:fld id="{9C2E57CF-4447-4347-BB02-DC380412056C}" type="datetime1">
              <a:rPr lang="en-US" smtClean="0"/>
              <a:t>4/14/2021</a:t>
            </a:fld>
            <a:endParaRPr lang="en-US" dirty="0"/>
          </a:p>
        </p:txBody>
      </p:sp>
      <p:sp>
        <p:nvSpPr>
          <p:cNvPr id="6" name="Footer Placeholder 5">
            <a:extLst>
              <a:ext uri="{FF2B5EF4-FFF2-40B4-BE49-F238E27FC236}">
                <a16:creationId xmlns:a16="http://schemas.microsoft.com/office/drawing/2014/main" id="{4ADE3160-E578-45D6-BFED-4C1563FD1ACE}"/>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9BFDE052-5D76-4932-96A5-185BD12F0D8D}"/>
              </a:ext>
            </a:extLst>
          </p:cNvPr>
          <p:cNvSpPr>
            <a:spLocks noGrp="1"/>
          </p:cNvSpPr>
          <p:nvPr>
            <p:ph type="sldNum" sz="quarter" idx="12"/>
          </p:nvPr>
        </p:nvSpPr>
        <p:spPr/>
        <p:txBody>
          <a:bodyPr/>
          <a:lstStyle/>
          <a:p>
            <a:fld id="{08298A4F-7071-49D1-9431-041B65D614BD}" type="slidenum">
              <a:rPr lang="en-US" smtClean="0"/>
              <a:t>‹#›</a:t>
            </a:fld>
            <a:endParaRPr lang="en-US" dirty="0"/>
          </a:p>
        </p:txBody>
      </p:sp>
    </p:spTree>
    <p:extLst>
      <p:ext uri="{BB962C8B-B14F-4D97-AF65-F5344CB8AC3E}">
        <p14:creationId xmlns:p14="http://schemas.microsoft.com/office/powerpoint/2010/main" val="38049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4C15B-F5BC-4A4F-9BE9-275E392ED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860377-9A85-4F26-A892-5A491FD0D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8A68F-E198-49DB-8A8F-645C3FA87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3AD3B-380F-4A1E-9D12-ADB7FE163560}" type="datetime1">
              <a:rPr lang="en-US" smtClean="0"/>
              <a:t>4/14/2021</a:t>
            </a:fld>
            <a:endParaRPr lang="en-US" dirty="0"/>
          </a:p>
        </p:txBody>
      </p:sp>
      <p:sp>
        <p:nvSpPr>
          <p:cNvPr id="5" name="Footer Placeholder 4">
            <a:extLst>
              <a:ext uri="{FF2B5EF4-FFF2-40B4-BE49-F238E27FC236}">
                <a16:creationId xmlns:a16="http://schemas.microsoft.com/office/drawing/2014/main" id="{5832BCCB-5064-489D-9821-E45DD6B41C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t>
            </a:r>
          </a:p>
        </p:txBody>
      </p:sp>
      <p:sp>
        <p:nvSpPr>
          <p:cNvPr id="6" name="Slide Number Placeholder 5">
            <a:extLst>
              <a:ext uri="{FF2B5EF4-FFF2-40B4-BE49-F238E27FC236}">
                <a16:creationId xmlns:a16="http://schemas.microsoft.com/office/drawing/2014/main" id="{320397AC-EB84-4FF3-B614-D647D8AAE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98A4F-7071-49D1-9431-041B65D614BD}" type="slidenum">
              <a:rPr lang="en-US" smtClean="0"/>
              <a:t>‹#›</a:t>
            </a:fld>
            <a:endParaRPr lang="en-US" dirty="0"/>
          </a:p>
        </p:txBody>
      </p:sp>
    </p:spTree>
    <p:extLst>
      <p:ext uri="{BB962C8B-B14F-4D97-AF65-F5344CB8AC3E}">
        <p14:creationId xmlns:p14="http://schemas.microsoft.com/office/powerpoint/2010/main" val="1367016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20853"/>
            <a:ext cx="10972800" cy="478764"/>
          </a:xfrm>
          <a:prstGeom prst="rect">
            <a:avLst/>
          </a:prstGeom>
          <a:noFill/>
        </p:spPr>
        <p:txBody>
          <a:bodyPr vert="horz" lIns="0" tIns="0" rIns="0" bIns="0" numCol="1" rtlCol="0" anchor="b" anchorCtr="0">
            <a:spAutoFit/>
          </a:bodyPr>
          <a:lstStyle/>
          <a:p>
            <a:r>
              <a:rPr lang="en-US" dirty="0"/>
              <a:t>Click to edit Master title style</a:t>
            </a:r>
          </a:p>
        </p:txBody>
      </p:sp>
      <p:sp>
        <p:nvSpPr>
          <p:cNvPr id="3" name="Text Placeholder 2"/>
          <p:cNvSpPr>
            <a:spLocks noGrp="1"/>
          </p:cNvSpPr>
          <p:nvPr>
            <p:ph type="body" idx="1"/>
          </p:nvPr>
        </p:nvSpPr>
        <p:spPr>
          <a:xfrm>
            <a:off x="609600" y="1600201"/>
            <a:ext cx="10972800" cy="2010807"/>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B3359804-F8D7-43DB-9AB0-8A085FE619C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73172" y="128534"/>
            <a:ext cx="2513725" cy="741458"/>
          </a:xfrm>
          <a:prstGeom prst="rect">
            <a:avLst/>
          </a:prstGeom>
        </p:spPr>
      </p:pic>
    </p:spTree>
    <p:extLst>
      <p:ext uri="{BB962C8B-B14F-4D97-AF65-F5344CB8AC3E}">
        <p14:creationId xmlns:p14="http://schemas.microsoft.com/office/powerpoint/2010/main" val="1188692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219170" rtl="0" eaLnBrk="1" latinLnBrk="0" hangingPunct="1">
        <a:lnSpc>
          <a:spcPts val="3733"/>
        </a:lnSpc>
        <a:spcBef>
          <a:spcPct val="0"/>
        </a:spcBef>
        <a:buNone/>
        <a:defRPr sz="3467" b="0" i="0" kern="1200" baseline="0">
          <a:solidFill>
            <a:schemeClr val="accent2"/>
          </a:solidFill>
          <a:latin typeface="+mj-lt"/>
          <a:ea typeface="+mj-ea"/>
          <a:cs typeface="+mj-cs"/>
        </a:defRPr>
      </a:lvl1pPr>
    </p:titleStyle>
    <p:bodyStyle>
      <a:lvl1pPr marL="0" indent="0" algn="l" defTabSz="1219170" rtl="0" eaLnBrk="1" latinLnBrk="0" hangingPunct="1">
        <a:lnSpc>
          <a:spcPct val="100000"/>
        </a:lnSpc>
        <a:spcBef>
          <a:spcPts val="2000"/>
        </a:spcBef>
        <a:buFont typeface="Arial" panose="020B0604020202020204" pitchFamily="34" charset="0"/>
        <a:buNone/>
        <a:defRPr sz="2200" b="0" i="0" kern="1200">
          <a:solidFill>
            <a:schemeClr val="accent1"/>
          </a:solidFill>
          <a:latin typeface="+mn-lt"/>
          <a:ea typeface="Calibri Light" charset="0"/>
          <a:cs typeface="Calibri Light" charset="0"/>
        </a:defRPr>
      </a:lvl1pPr>
      <a:lvl2pPr marL="228594" indent="-228594" algn="l" defTabSz="1219170" rtl="0" eaLnBrk="1" latinLnBrk="0" hangingPunct="1">
        <a:lnSpc>
          <a:spcPct val="100000"/>
        </a:lnSpc>
        <a:spcBef>
          <a:spcPts val="800"/>
        </a:spcBef>
        <a:buFont typeface="Arial" charset="0"/>
        <a:buChar char="•"/>
        <a:tabLst/>
        <a:defRPr sz="2000" b="0" i="0" kern="1200">
          <a:solidFill>
            <a:srgbClr val="5B6770"/>
          </a:solidFill>
          <a:latin typeface="+mn-lt"/>
          <a:ea typeface="Calibri Light" charset="0"/>
          <a:cs typeface="Calibri Light" charset="0"/>
        </a:defRPr>
      </a:lvl2pPr>
      <a:lvl3pPr marL="304792" indent="-304792" algn="l" defTabSz="1219170" rtl="0" eaLnBrk="1" latinLnBrk="0" hangingPunct="1">
        <a:lnSpc>
          <a:spcPct val="100000"/>
        </a:lnSpc>
        <a:spcBef>
          <a:spcPts val="800"/>
        </a:spcBef>
        <a:buFont typeface="Arial" panose="020B0604020202020204" pitchFamily="34" charset="0"/>
        <a:buChar char="•"/>
        <a:tabLst/>
        <a:defRPr sz="2000" b="0" i="0" kern="1200">
          <a:solidFill>
            <a:srgbClr val="5B6770"/>
          </a:solidFill>
          <a:latin typeface="Calibri Light" charset="0"/>
          <a:ea typeface="Calibri Light" charset="0"/>
          <a:cs typeface="Calibri Light" charset="0"/>
        </a:defRPr>
      </a:lvl3pPr>
      <a:lvl4pPr marL="533387" indent="-304792" algn="l" defTabSz="1219170" rtl="0" eaLnBrk="1" latinLnBrk="0" hangingPunct="1">
        <a:lnSpc>
          <a:spcPct val="100000"/>
        </a:lnSpc>
        <a:spcBef>
          <a:spcPts val="800"/>
        </a:spcBef>
        <a:buFont typeface="Arial" panose="020B0604020202020204" pitchFamily="34" charset="0"/>
        <a:buChar char="–"/>
        <a:tabLst/>
        <a:defRPr sz="2000" b="0" i="0" kern="1200">
          <a:solidFill>
            <a:srgbClr val="5B6770"/>
          </a:solidFill>
          <a:latin typeface="+mn-lt"/>
          <a:ea typeface="Calibri Light" charset="0"/>
          <a:cs typeface="Calibri Light" charset="0"/>
        </a:defRPr>
      </a:lvl4pPr>
      <a:lvl5pPr marL="761981" indent="-228594" algn="l" defTabSz="1219170" rtl="0" eaLnBrk="1" latinLnBrk="0" hangingPunct="1">
        <a:lnSpc>
          <a:spcPct val="100000"/>
        </a:lnSpc>
        <a:spcBef>
          <a:spcPts val="800"/>
        </a:spcBef>
        <a:buFont typeface="Arial"/>
        <a:buChar char="•"/>
        <a:tabLst/>
        <a:defRPr sz="2000" b="0" i="0" kern="1200">
          <a:solidFill>
            <a:srgbClr val="5B6770"/>
          </a:solidFill>
          <a:latin typeface="+mn-lt"/>
          <a:ea typeface="Calibri Light" charset="0"/>
          <a:cs typeface="Calibri Light" charset="0"/>
        </a:defRPr>
      </a:lvl5pPr>
      <a:lvl6pPr marL="1066773" indent="-304792" algn="l" defTabSz="1219170" rtl="0" eaLnBrk="1" latinLnBrk="0" hangingPunct="1">
        <a:lnSpc>
          <a:spcPts val="2267"/>
        </a:lnSpc>
        <a:spcBef>
          <a:spcPct val="20000"/>
        </a:spcBef>
        <a:buFont typeface="CambriaMath" charset="0"/>
        <a:buChar char="⎯"/>
        <a:tabLst/>
        <a:defRPr sz="2133" b="0" i="0" kern="1200">
          <a:solidFill>
            <a:schemeClr val="tx1"/>
          </a:solidFill>
          <a:latin typeface="+mn-lt"/>
          <a:ea typeface="Calibri Light" charset="0"/>
          <a:cs typeface="Calibri Light"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947617" y="4846348"/>
            <a:ext cx="244383" cy="20116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8" name="Picture 7">
            <a:extLst>
              <a:ext uri="{FF2B5EF4-FFF2-40B4-BE49-F238E27FC236}">
                <a16:creationId xmlns:a16="http://schemas.microsoft.com/office/drawing/2014/main" id="{DDF3E126-3E6F-4581-8159-8FFA8884F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44046"/>
            <a:ext cx="12192001" cy="615696"/>
          </a:xfrm>
          <a:prstGeom prst="rect">
            <a:avLst/>
          </a:prstGeom>
        </p:spPr>
      </p:pic>
      <p:sp>
        <p:nvSpPr>
          <p:cNvPr id="10" name="TextBox 9">
            <a:extLst>
              <a:ext uri="{FF2B5EF4-FFF2-40B4-BE49-F238E27FC236}">
                <a16:creationId xmlns:a16="http://schemas.microsoft.com/office/drawing/2014/main" id="{FEE180BF-0FEE-45EC-B7F0-EBCAB861CF0F}"/>
              </a:ext>
            </a:extLst>
          </p:cNvPr>
          <p:cNvSpPr txBox="1"/>
          <p:nvPr/>
        </p:nvSpPr>
        <p:spPr>
          <a:xfrm>
            <a:off x="191828" y="6376728"/>
            <a:ext cx="18344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www.KineticGPO.ca</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1E3A3E2-2429-4AA7-9DC0-F74555AAFFA2}"/>
              </a:ext>
            </a:extLst>
          </p:cNvPr>
          <p:cNvSpPr>
            <a:spLocks noGrp="1"/>
          </p:cNvSpPr>
          <p:nvPr>
            <p:ph type="body" idx="1"/>
          </p:nvPr>
        </p:nvSpPr>
        <p:spPr>
          <a:xfrm>
            <a:off x="422182" y="1865441"/>
            <a:ext cx="5157787" cy="823912"/>
          </a:xfrm>
        </p:spPr>
        <p:txBody>
          <a:bodyPr>
            <a:normAutofit/>
          </a:bodyPr>
          <a:lstStyle/>
          <a:p>
            <a:pPr>
              <a:lnSpc>
                <a:spcPct val="100000"/>
              </a:lnSpc>
              <a:spcBef>
                <a:spcPts val="0"/>
              </a:spcBef>
            </a:pPr>
            <a:r>
              <a:rPr lang="en-CA" sz="2000" dirty="0"/>
              <a:t>Gerald R. Ford, BA, CSCMP, CPSM, CMC, CPSM</a:t>
            </a:r>
          </a:p>
          <a:p>
            <a:pPr>
              <a:lnSpc>
                <a:spcPct val="100000"/>
              </a:lnSpc>
              <a:spcBef>
                <a:spcPts val="0"/>
              </a:spcBef>
            </a:pPr>
            <a:r>
              <a:rPr lang="en-CA" sz="1400" dirty="0"/>
              <a:t>Director of Supplier Development &amp; National Programs</a:t>
            </a:r>
          </a:p>
        </p:txBody>
      </p:sp>
      <p:sp>
        <p:nvSpPr>
          <p:cNvPr id="5" name="Content Placeholder 4">
            <a:extLst>
              <a:ext uri="{FF2B5EF4-FFF2-40B4-BE49-F238E27FC236}">
                <a16:creationId xmlns:a16="http://schemas.microsoft.com/office/drawing/2014/main" id="{90ECB3F5-4B8B-48F9-AB7A-A606E9EAB849}"/>
              </a:ext>
            </a:extLst>
          </p:cNvPr>
          <p:cNvSpPr>
            <a:spLocks noGrp="1"/>
          </p:cNvSpPr>
          <p:nvPr>
            <p:ph sz="half" idx="2"/>
          </p:nvPr>
        </p:nvSpPr>
        <p:spPr>
          <a:xfrm>
            <a:off x="422184" y="2755694"/>
            <a:ext cx="5157787" cy="3684588"/>
          </a:xfrm>
        </p:spPr>
        <p:txBody>
          <a:bodyPr>
            <a:normAutofit fontScale="47500" lnSpcReduction="20000"/>
          </a:bodyPr>
          <a:lstStyle/>
          <a:p>
            <a:pPr marL="0" indent="0" algn="just">
              <a:buNone/>
            </a:pPr>
            <a:r>
              <a:rPr lang="en-US" dirty="0"/>
              <a:t>Gerald is a Supply Chain Management Professional with over 40 years of experience and has worked and consulted for over 100+ different organizations and businesses both in the private and public sector.  </a:t>
            </a:r>
          </a:p>
          <a:p>
            <a:pPr marL="0" indent="0" algn="just">
              <a:buNone/>
            </a:pPr>
            <a:r>
              <a:rPr lang="en-US" dirty="0"/>
              <a:t>Currently Gerald is the Director of Supplier development with Kinetic GPO (Group Purchasing Organization). Gerald manages over 25 different suppliers including Home Depot, CDW, Grainger, Trane and several others. With Gerald’s assistance, Kinetic has increased their membership in 2020 from 100 to 446 members. Kinetic has members in every MASH (Municipalities, Academia, School Boards and Health Care) sector and Province.</a:t>
            </a:r>
          </a:p>
          <a:p>
            <a:pPr marL="0" indent="0" algn="just">
              <a:buNone/>
            </a:pPr>
            <a:r>
              <a:rPr lang="en-US" dirty="0"/>
              <a:t>For the last 34 years, Gerald has delivering training and educational programs both at Conestoga College and for the Supply Chain Canada and has served on a number of Boards including the Supply Chain Canada Ontario where he was the President in 1993. </a:t>
            </a:r>
          </a:p>
          <a:p>
            <a:pPr marL="0" indent="0" algn="just">
              <a:buNone/>
            </a:pPr>
            <a:r>
              <a:rPr lang="en-US" dirty="0"/>
              <a:t>Gerald most recently received the Volunteer of the Year Award from the Supply Chain Canada Ontario. In 2021, Gerald was made a honorary life member after 40 years of dedication to the profession. He lives in Cambridge Ontario and in his spare time, Gerald enjoys mentoring and watching football.</a:t>
            </a:r>
          </a:p>
          <a:p>
            <a:pPr marL="0" indent="0" algn="just">
              <a:buNone/>
            </a:pPr>
            <a:endParaRPr lang="en-US" dirty="0"/>
          </a:p>
          <a:p>
            <a:pPr marL="0" indent="0" algn="just">
              <a:buNone/>
            </a:pPr>
            <a:endParaRPr lang="en-CA" dirty="0"/>
          </a:p>
        </p:txBody>
      </p:sp>
      <p:sp>
        <p:nvSpPr>
          <p:cNvPr id="7" name="Text Placeholder 6">
            <a:extLst>
              <a:ext uri="{FF2B5EF4-FFF2-40B4-BE49-F238E27FC236}">
                <a16:creationId xmlns:a16="http://schemas.microsoft.com/office/drawing/2014/main" id="{AB018D13-22F0-4084-9857-F7EEF3219AC1}"/>
              </a:ext>
            </a:extLst>
          </p:cNvPr>
          <p:cNvSpPr>
            <a:spLocks noGrp="1"/>
          </p:cNvSpPr>
          <p:nvPr>
            <p:ph type="body" sz="quarter" idx="3"/>
          </p:nvPr>
        </p:nvSpPr>
        <p:spPr>
          <a:xfrm>
            <a:off x="6172200" y="1873103"/>
            <a:ext cx="5183188" cy="823912"/>
          </a:xfrm>
        </p:spPr>
        <p:txBody>
          <a:bodyPr>
            <a:normAutofit/>
          </a:bodyPr>
          <a:lstStyle/>
          <a:p>
            <a:pPr>
              <a:lnSpc>
                <a:spcPct val="100000"/>
              </a:lnSpc>
              <a:spcBef>
                <a:spcPts val="0"/>
              </a:spcBef>
            </a:pPr>
            <a:r>
              <a:rPr lang="en-CA" sz="2000" dirty="0"/>
              <a:t>Carl Macdonald, SCMP, CPM</a:t>
            </a:r>
          </a:p>
          <a:p>
            <a:pPr>
              <a:lnSpc>
                <a:spcPct val="100000"/>
              </a:lnSpc>
              <a:spcBef>
                <a:spcPts val="0"/>
              </a:spcBef>
            </a:pPr>
            <a:r>
              <a:rPr lang="en-CA" sz="1400" dirty="0"/>
              <a:t>Director of Contracting and Compliance</a:t>
            </a:r>
          </a:p>
        </p:txBody>
      </p:sp>
      <p:sp>
        <p:nvSpPr>
          <p:cNvPr id="9" name="Content Placeholder 8">
            <a:extLst>
              <a:ext uri="{FF2B5EF4-FFF2-40B4-BE49-F238E27FC236}">
                <a16:creationId xmlns:a16="http://schemas.microsoft.com/office/drawing/2014/main" id="{AD376177-EFB6-45DC-A75C-EC6B788A5B88}"/>
              </a:ext>
            </a:extLst>
          </p:cNvPr>
          <p:cNvSpPr>
            <a:spLocks noGrp="1"/>
          </p:cNvSpPr>
          <p:nvPr>
            <p:ph sz="quarter" idx="4"/>
          </p:nvPr>
        </p:nvSpPr>
        <p:spPr>
          <a:xfrm>
            <a:off x="6172200" y="2761409"/>
            <a:ext cx="5183188" cy="3684588"/>
          </a:xfrm>
        </p:spPr>
        <p:txBody>
          <a:bodyPr>
            <a:normAutofit fontScale="47500" lnSpcReduction="20000"/>
          </a:bodyPr>
          <a:lstStyle/>
          <a:p>
            <a:pPr marL="0" indent="0" algn="just">
              <a:buNone/>
            </a:pPr>
            <a:r>
              <a:rPr lang="en-US" dirty="0"/>
              <a:t>Carl is the Director of Director of Contracting and Compliance for Kinetic GPO and currently oversee all contracting activity for the organization.  </a:t>
            </a:r>
          </a:p>
          <a:p>
            <a:pPr marL="0" indent="0" algn="just">
              <a:buNone/>
            </a:pPr>
            <a:r>
              <a:rPr lang="en-US" dirty="0"/>
              <a:t>In May of 2018 Carl joined the Municipalities of Saskatchewan (SUMA) and has worked with Kinetic GPO since October of 2020. Working with these organizations have provided the opportunity to get to know and work with most of the CAO’s in Saskatchewan.  Carl also works closely with the Ministry of International Relations and Trade, the Ministry of Trade and Export Development and the Ministry of </a:t>
            </a:r>
            <a:r>
              <a:rPr lang="en-US" dirty="0" err="1"/>
              <a:t>SaskBuilds</a:t>
            </a:r>
            <a:r>
              <a:rPr lang="en-US" dirty="0"/>
              <a:t> and Procurement to help answer any member questions they may receive pertaining to compliancy.</a:t>
            </a:r>
          </a:p>
          <a:p>
            <a:pPr marL="0" indent="0" algn="just">
              <a:buNone/>
            </a:pPr>
            <a:r>
              <a:rPr lang="en-US" dirty="0"/>
              <a:t>Carl brings over 30 years experience in procurement in both the public and private sectors and although he was born and raised in Saskatchewan and calls Regina home, his career has provided the opportunity to work and live across Canada in Vancouver, Calgary and Quebec City.</a:t>
            </a:r>
          </a:p>
          <a:p>
            <a:pPr marL="0" indent="0" algn="just">
              <a:buNone/>
            </a:pPr>
            <a:r>
              <a:rPr lang="en-US" dirty="0"/>
              <a:t>Carl currently sits on the Board of Directors of Supply Chain Canada Saskatchewan Institute and holds the designation of Supply Chain Management Professional as well as Certified Purchasing Manager.</a:t>
            </a:r>
          </a:p>
        </p:txBody>
      </p:sp>
      <p:pic>
        <p:nvPicPr>
          <p:cNvPr id="15" name="Picture 14">
            <a:extLst>
              <a:ext uri="{FF2B5EF4-FFF2-40B4-BE49-F238E27FC236}">
                <a16:creationId xmlns:a16="http://schemas.microsoft.com/office/drawing/2014/main" id="{B9C9BAA6-0425-4575-A09B-E00CE1B0AA93}"/>
              </a:ext>
            </a:extLst>
          </p:cNvPr>
          <p:cNvPicPr>
            <a:picLocks noChangeAspect="1"/>
          </p:cNvPicPr>
          <p:nvPr/>
        </p:nvPicPr>
        <p:blipFill>
          <a:blip r:embed="rId4"/>
          <a:stretch>
            <a:fillRect/>
          </a:stretch>
        </p:blipFill>
        <p:spPr>
          <a:xfrm>
            <a:off x="2327410" y="525770"/>
            <a:ext cx="1347333" cy="1347333"/>
          </a:xfrm>
          <a:prstGeom prst="rect">
            <a:avLst/>
          </a:prstGeom>
        </p:spPr>
      </p:pic>
      <p:pic>
        <p:nvPicPr>
          <p:cNvPr id="16" name="Picture 15">
            <a:extLst>
              <a:ext uri="{FF2B5EF4-FFF2-40B4-BE49-F238E27FC236}">
                <a16:creationId xmlns:a16="http://schemas.microsoft.com/office/drawing/2014/main" id="{A6A6FAC5-FAC5-4EBF-A775-8402C33D905B}"/>
              </a:ext>
            </a:extLst>
          </p:cNvPr>
          <p:cNvPicPr>
            <a:picLocks noChangeAspect="1"/>
          </p:cNvPicPr>
          <p:nvPr/>
        </p:nvPicPr>
        <p:blipFill>
          <a:blip r:embed="rId5"/>
          <a:stretch>
            <a:fillRect/>
          </a:stretch>
        </p:blipFill>
        <p:spPr>
          <a:xfrm>
            <a:off x="8368009" y="525770"/>
            <a:ext cx="1150459" cy="1437588"/>
          </a:xfrm>
          <a:prstGeom prst="rect">
            <a:avLst/>
          </a:prstGeom>
        </p:spPr>
      </p:pic>
    </p:spTree>
    <p:extLst>
      <p:ext uri="{BB962C8B-B14F-4D97-AF65-F5344CB8AC3E}">
        <p14:creationId xmlns:p14="http://schemas.microsoft.com/office/powerpoint/2010/main" val="2168623914"/>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Sourcewell Font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urcewell PPT template 0318" id="{6BC2BF89-2B08-4414-833B-1B31CF868FAC}" vid="{7920A73E-372B-448C-A4CF-EAE07E17F38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181E4DFDCEC64FA6556A00EEAEF6F2" ma:contentTypeVersion="12" ma:contentTypeDescription="Create a new document." ma:contentTypeScope="" ma:versionID="5e9f963257eddff73953d8c9b1dc5991">
  <xsd:schema xmlns:xsd="http://www.w3.org/2001/XMLSchema" xmlns:xs="http://www.w3.org/2001/XMLSchema" xmlns:p="http://schemas.microsoft.com/office/2006/metadata/properties" xmlns:ns2="ac0dc8c4-00a0-424c-a14f-fe0d9b74c554" xmlns:ns3="22592fc8-c161-40cb-85b5-9cd3b1a3e5ad" targetNamespace="http://schemas.microsoft.com/office/2006/metadata/properties" ma:root="true" ma:fieldsID="2d84e64529715a1b89f3835c0d8786e8" ns2:_="" ns3:_="">
    <xsd:import namespace="ac0dc8c4-00a0-424c-a14f-fe0d9b74c554"/>
    <xsd:import namespace="22592fc8-c161-40cb-85b5-9cd3b1a3e5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0dc8c4-00a0-424c-a14f-fe0d9b74c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592fc8-c161-40cb-85b5-9cd3b1a3e5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2592fc8-c161-40cb-85b5-9cd3b1a3e5ad">
      <UserInfo>
        <DisplayName>Carl Macdonald</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8D0042-C765-4BBE-B307-8B0850C1F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0dc8c4-00a0-424c-a14f-fe0d9b74c554"/>
    <ds:schemaRef ds:uri="22592fc8-c161-40cb-85b5-9cd3b1a3e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0E7042-8733-46C1-9F78-3BE37C6764EB}">
  <ds:schemaRefs>
    <ds:schemaRef ds:uri="22592fc8-c161-40cb-85b5-9cd3b1a3e5ad"/>
    <ds:schemaRef ds:uri="http://purl.org/dc/terms/"/>
    <ds:schemaRef ds:uri="http://purl.org/dc/dcmitype/"/>
    <ds:schemaRef ds:uri="http://schemas.microsoft.com/office/2006/documentManagement/types"/>
    <ds:schemaRef ds:uri="http://schemas.microsoft.com/office/2006/metadata/properties"/>
    <ds:schemaRef ds:uri="ac0dc8c4-00a0-424c-a14f-fe0d9b74c554"/>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43844082-9E89-4FE2-9CD2-675799953E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5002</TotalTime>
  <Words>432</Words>
  <Application>Microsoft Office PowerPoint</Application>
  <PresentationFormat>Widescreen</PresentationFormat>
  <Paragraphs>14</Paragraphs>
  <Slides>1</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vt:i4>
      </vt:variant>
    </vt:vector>
  </HeadingPairs>
  <TitlesOfParts>
    <vt:vector size="7" baseType="lpstr">
      <vt:lpstr>Arial</vt:lpstr>
      <vt:lpstr>Calibri</vt:lpstr>
      <vt:lpstr>Calibri Light</vt:lpstr>
      <vt:lpstr>CambriaMath</vt:lpstr>
      <vt:lpstr>Office Theme</vt:lpstr>
      <vt:lpstr>1_Office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Penny</dc:creator>
  <cp:lastModifiedBy>Kerri Ann Daniels</cp:lastModifiedBy>
  <cp:revision>14</cp:revision>
  <dcterms:created xsi:type="dcterms:W3CDTF">2020-10-21T14:10:07Z</dcterms:created>
  <dcterms:modified xsi:type="dcterms:W3CDTF">2021-04-15T13:46:50Z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0x01010096181E4DFDCEC64FA6556A00EEAEF6F2</vt:lpwstr>
  </property>
</Properties>
</file>