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50"/>
  </p:notesMasterIdLst>
  <p:handoutMasterIdLst>
    <p:handoutMasterId r:id="rId51"/>
  </p:handoutMasterIdLst>
  <p:sldIdLst>
    <p:sldId id="1756" r:id="rId2"/>
    <p:sldId id="1752" r:id="rId3"/>
    <p:sldId id="1753" r:id="rId4"/>
    <p:sldId id="256" r:id="rId5"/>
    <p:sldId id="1727" r:id="rId6"/>
    <p:sldId id="1780" r:id="rId7"/>
    <p:sldId id="1779" r:id="rId8"/>
    <p:sldId id="298" r:id="rId9"/>
    <p:sldId id="1754" r:id="rId10"/>
    <p:sldId id="291" r:id="rId11"/>
    <p:sldId id="292" r:id="rId12"/>
    <p:sldId id="261" r:id="rId13"/>
    <p:sldId id="266" r:id="rId14"/>
    <p:sldId id="267" r:id="rId15"/>
    <p:sldId id="1762" r:id="rId16"/>
    <p:sldId id="268" r:id="rId17"/>
    <p:sldId id="1763" r:id="rId18"/>
    <p:sldId id="1764" r:id="rId19"/>
    <p:sldId id="1765" r:id="rId20"/>
    <p:sldId id="1766" r:id="rId21"/>
    <p:sldId id="1768" r:id="rId22"/>
    <p:sldId id="1769" r:id="rId23"/>
    <p:sldId id="1770" r:id="rId24"/>
    <p:sldId id="1771" r:id="rId25"/>
    <p:sldId id="1774" r:id="rId26"/>
    <p:sldId id="1776" r:id="rId27"/>
    <p:sldId id="1777" r:id="rId28"/>
    <p:sldId id="1778" r:id="rId29"/>
    <p:sldId id="285" r:id="rId30"/>
    <p:sldId id="286" r:id="rId31"/>
    <p:sldId id="287" r:id="rId32"/>
    <p:sldId id="288" r:id="rId33"/>
    <p:sldId id="1755" r:id="rId34"/>
    <p:sldId id="290" r:id="rId35"/>
    <p:sldId id="1767" r:id="rId36"/>
    <p:sldId id="263" r:id="rId37"/>
    <p:sldId id="282" r:id="rId38"/>
    <p:sldId id="283" r:id="rId39"/>
    <p:sldId id="1783" r:id="rId40"/>
    <p:sldId id="1784" r:id="rId41"/>
    <p:sldId id="1785" r:id="rId42"/>
    <p:sldId id="1786" r:id="rId43"/>
    <p:sldId id="708" r:id="rId44"/>
    <p:sldId id="1773" r:id="rId45"/>
    <p:sldId id="1781" r:id="rId46"/>
    <p:sldId id="1782" r:id="rId47"/>
    <p:sldId id="297" r:id="rId48"/>
    <p:sldId id="709" r:id="rId4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9577" autoAdjust="0"/>
  </p:normalViewPr>
  <p:slideViewPr>
    <p:cSldViewPr snapToGrid="0" snapToObjects="1">
      <p:cViewPr varScale="1">
        <p:scale>
          <a:sx n="114" d="100"/>
          <a:sy n="114" d="100"/>
        </p:scale>
        <p:origin x="1524" y="102"/>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A822FFE-D357-4990-876C-89422F4EA544}"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B17E828C-DC92-45C0-B0F3-41A0258C6A51}">
      <dgm:prSet custT="1"/>
      <dgm:spPr/>
      <dgm:t>
        <a:bodyPr/>
        <a:lstStyle/>
        <a:p>
          <a:r>
            <a:rPr lang="en-CA" sz="2000" dirty="0"/>
            <a:t>You spent considerable time planning for the arrival of a new Council</a:t>
          </a:r>
          <a:endParaRPr lang="en-US" sz="2000" dirty="0"/>
        </a:p>
      </dgm:t>
    </dgm:pt>
    <dgm:pt modelId="{15550091-BC84-4FA9-AC5B-F070E52C8212}" type="parTrans" cxnId="{EAA7DED2-3664-4C67-8338-B58A9FEAD105}">
      <dgm:prSet/>
      <dgm:spPr/>
      <dgm:t>
        <a:bodyPr/>
        <a:lstStyle/>
        <a:p>
          <a:endParaRPr lang="en-US"/>
        </a:p>
      </dgm:t>
    </dgm:pt>
    <dgm:pt modelId="{93FA1B85-DB27-4B7D-9D81-EB90D7B4D1B4}" type="sibTrans" cxnId="{EAA7DED2-3664-4C67-8338-B58A9FEAD105}">
      <dgm:prSet/>
      <dgm:spPr/>
      <dgm:t>
        <a:bodyPr/>
        <a:lstStyle/>
        <a:p>
          <a:endParaRPr lang="en-US"/>
        </a:p>
      </dgm:t>
    </dgm:pt>
    <dgm:pt modelId="{D6F0023B-7130-4EB9-8F5F-BE84DB25733D}">
      <dgm:prSet custT="1"/>
      <dgm:spPr/>
      <dgm:t>
        <a:bodyPr/>
        <a:lstStyle/>
        <a:p>
          <a:r>
            <a:rPr lang="en-CA" sz="2000" dirty="0"/>
            <a:t>You thought through the issues of this past term</a:t>
          </a:r>
          <a:endParaRPr lang="en-US" sz="2000" dirty="0"/>
        </a:p>
      </dgm:t>
    </dgm:pt>
    <dgm:pt modelId="{9003EE97-171A-4985-846A-06E86D84C1B5}" type="parTrans" cxnId="{D76A9C03-E9CB-4FA0-8C3A-A5EF9356864A}">
      <dgm:prSet/>
      <dgm:spPr/>
      <dgm:t>
        <a:bodyPr/>
        <a:lstStyle/>
        <a:p>
          <a:endParaRPr lang="en-US"/>
        </a:p>
      </dgm:t>
    </dgm:pt>
    <dgm:pt modelId="{43B4FC38-C9B3-4EBC-9E4D-E49FB84FE80C}" type="sibTrans" cxnId="{D76A9C03-E9CB-4FA0-8C3A-A5EF9356864A}">
      <dgm:prSet/>
      <dgm:spPr/>
      <dgm:t>
        <a:bodyPr/>
        <a:lstStyle/>
        <a:p>
          <a:endParaRPr lang="en-US"/>
        </a:p>
      </dgm:t>
    </dgm:pt>
    <dgm:pt modelId="{3BE683C8-9328-4650-81D6-A6621E1604CA}">
      <dgm:prSet custT="1"/>
      <dgm:spPr/>
      <dgm:t>
        <a:bodyPr/>
        <a:lstStyle/>
        <a:p>
          <a:r>
            <a:rPr lang="en-CA" sz="2000" dirty="0"/>
            <a:t>You determined that things could be better</a:t>
          </a:r>
          <a:endParaRPr lang="en-US" sz="2000" dirty="0"/>
        </a:p>
      </dgm:t>
    </dgm:pt>
    <dgm:pt modelId="{332686DA-A94B-4737-8D31-4CCB75411A32}" type="parTrans" cxnId="{925B4687-6C2A-4734-9FAD-416344B33D85}">
      <dgm:prSet/>
      <dgm:spPr/>
      <dgm:t>
        <a:bodyPr/>
        <a:lstStyle/>
        <a:p>
          <a:endParaRPr lang="en-US"/>
        </a:p>
      </dgm:t>
    </dgm:pt>
    <dgm:pt modelId="{D441754F-F72F-43F7-AC55-23FDF1DB6CE5}" type="sibTrans" cxnId="{925B4687-6C2A-4734-9FAD-416344B33D85}">
      <dgm:prSet/>
      <dgm:spPr/>
      <dgm:t>
        <a:bodyPr/>
        <a:lstStyle/>
        <a:p>
          <a:endParaRPr lang="en-US"/>
        </a:p>
      </dgm:t>
    </dgm:pt>
    <dgm:pt modelId="{A178CFF5-F7C9-4FEC-A440-4040DFF6FAB1}">
      <dgm:prSet custT="1"/>
      <dgm:spPr/>
      <dgm:t>
        <a:bodyPr/>
        <a:lstStyle/>
        <a:p>
          <a:r>
            <a:rPr lang="en-CA" sz="2000" dirty="0"/>
            <a:t>You are committed to assisting this Council become more of a policy governance body &amp; less focused on the operations</a:t>
          </a:r>
        </a:p>
        <a:p>
          <a:endParaRPr lang="en-US" sz="2000" dirty="0"/>
        </a:p>
      </dgm:t>
    </dgm:pt>
    <dgm:pt modelId="{1F23020B-673F-4790-B3AC-E9708469915D}" type="parTrans" cxnId="{B4D99577-34C9-4EA9-B13A-DF84D52BD01C}">
      <dgm:prSet/>
      <dgm:spPr/>
      <dgm:t>
        <a:bodyPr/>
        <a:lstStyle/>
        <a:p>
          <a:endParaRPr lang="en-US"/>
        </a:p>
      </dgm:t>
    </dgm:pt>
    <dgm:pt modelId="{9E81815C-6C82-4FCC-B5B4-DA51F750D819}" type="sibTrans" cxnId="{B4D99577-34C9-4EA9-B13A-DF84D52BD01C}">
      <dgm:prSet/>
      <dgm:spPr/>
      <dgm:t>
        <a:bodyPr/>
        <a:lstStyle/>
        <a:p>
          <a:endParaRPr lang="en-US"/>
        </a:p>
      </dgm:t>
    </dgm:pt>
    <dgm:pt modelId="{6BE2838F-C928-4E02-92E1-B4F0B2F8461D}">
      <dgm:prSet custT="1"/>
      <dgm:spPr/>
      <dgm:t>
        <a:bodyPr/>
        <a:lstStyle/>
        <a:p>
          <a:r>
            <a:rPr lang="en-CA" sz="2000" dirty="0"/>
            <a:t>You set personal and managerial goals</a:t>
          </a:r>
          <a:endParaRPr lang="en-US" sz="2000" dirty="0"/>
        </a:p>
      </dgm:t>
    </dgm:pt>
    <dgm:pt modelId="{FB131C70-F074-4146-8C83-C570B5D607FF}" type="parTrans" cxnId="{C978904A-4ADB-4A33-BABE-0ABA1A05AEE1}">
      <dgm:prSet/>
      <dgm:spPr/>
      <dgm:t>
        <a:bodyPr/>
        <a:lstStyle/>
        <a:p>
          <a:endParaRPr lang="en-US"/>
        </a:p>
      </dgm:t>
    </dgm:pt>
    <dgm:pt modelId="{24B83879-0F70-429F-864A-39B3FD7B92D5}" type="sibTrans" cxnId="{C978904A-4ADB-4A33-BABE-0ABA1A05AEE1}">
      <dgm:prSet/>
      <dgm:spPr/>
      <dgm:t>
        <a:bodyPr/>
        <a:lstStyle/>
        <a:p>
          <a:endParaRPr lang="en-US"/>
        </a:p>
      </dgm:t>
    </dgm:pt>
    <dgm:pt modelId="{4D2D6E55-D4D1-4A43-BF56-7F52376FACF5}">
      <dgm:prSet custT="1"/>
      <dgm:spPr/>
      <dgm:t>
        <a:bodyPr/>
        <a:lstStyle/>
        <a:p>
          <a:r>
            <a:rPr lang="en-CA" sz="2000" dirty="0"/>
            <a:t>You found templates that work; improved understanding of what makes management function as intended</a:t>
          </a:r>
          <a:endParaRPr lang="en-US" sz="2000" dirty="0"/>
        </a:p>
      </dgm:t>
    </dgm:pt>
    <dgm:pt modelId="{C783BFDB-AE15-460E-B8D2-AFE73D1CDD43}" type="parTrans" cxnId="{F2F1D60E-4AB0-4631-BD9F-C91C4DED0DFA}">
      <dgm:prSet/>
      <dgm:spPr/>
      <dgm:t>
        <a:bodyPr/>
        <a:lstStyle/>
        <a:p>
          <a:endParaRPr lang="en-US"/>
        </a:p>
      </dgm:t>
    </dgm:pt>
    <dgm:pt modelId="{956386EB-F1CC-43A7-A270-17E4F3DD9E83}" type="sibTrans" cxnId="{F2F1D60E-4AB0-4631-BD9F-C91C4DED0DFA}">
      <dgm:prSet/>
      <dgm:spPr/>
      <dgm:t>
        <a:bodyPr/>
        <a:lstStyle/>
        <a:p>
          <a:endParaRPr lang="en-US"/>
        </a:p>
      </dgm:t>
    </dgm:pt>
    <dgm:pt modelId="{1BC90452-4F62-4A76-9292-3E34AA1D4EE4}">
      <dgm:prSet custT="1"/>
      <dgm:spPr/>
      <dgm:t>
        <a:bodyPr/>
        <a:lstStyle/>
        <a:p>
          <a:r>
            <a:rPr lang="en-CA" sz="1800" dirty="0"/>
            <a:t>Your footprints say that good governance has never been better</a:t>
          </a:r>
          <a:br>
            <a:rPr lang="en-CA" sz="1300" dirty="0"/>
          </a:br>
          <a:br>
            <a:rPr lang="en-CA" sz="1300" dirty="0"/>
          </a:br>
          <a:br>
            <a:rPr lang="en-CA" sz="1300" dirty="0"/>
          </a:br>
          <a:r>
            <a:rPr lang="en-CA" sz="1300" dirty="0"/>
            <a:t> </a:t>
          </a:r>
          <a:endParaRPr lang="en-US" sz="1300" dirty="0"/>
        </a:p>
      </dgm:t>
    </dgm:pt>
    <dgm:pt modelId="{4A2785EC-4380-4238-9DC9-CEE8CCB7951D}" type="parTrans" cxnId="{99F0FD3B-AF47-4E4F-8014-32506A99C959}">
      <dgm:prSet/>
      <dgm:spPr/>
      <dgm:t>
        <a:bodyPr/>
        <a:lstStyle/>
        <a:p>
          <a:endParaRPr lang="en-US"/>
        </a:p>
      </dgm:t>
    </dgm:pt>
    <dgm:pt modelId="{2F013496-468A-4A64-A9F4-B2107C55EB91}" type="sibTrans" cxnId="{99F0FD3B-AF47-4E4F-8014-32506A99C959}">
      <dgm:prSet/>
      <dgm:spPr/>
      <dgm:t>
        <a:bodyPr/>
        <a:lstStyle/>
        <a:p>
          <a:endParaRPr lang="en-US"/>
        </a:p>
      </dgm:t>
    </dgm:pt>
    <dgm:pt modelId="{1BC09857-BEC8-40E0-A2B7-87E3FF553162}" type="pres">
      <dgm:prSet presAssocID="{1A822FFE-D357-4990-876C-89422F4EA544}" presName="vert0" presStyleCnt="0">
        <dgm:presLayoutVars>
          <dgm:dir/>
          <dgm:animOne val="branch"/>
          <dgm:animLvl val="lvl"/>
        </dgm:presLayoutVars>
      </dgm:prSet>
      <dgm:spPr/>
    </dgm:pt>
    <dgm:pt modelId="{1B5E39BF-1D23-4967-B35C-EB1ADAFE7FBB}" type="pres">
      <dgm:prSet presAssocID="{B17E828C-DC92-45C0-B0F3-41A0258C6A51}" presName="thickLine" presStyleLbl="alignNode1" presStyleIdx="0" presStyleCnt="7"/>
      <dgm:spPr/>
    </dgm:pt>
    <dgm:pt modelId="{695E45DE-65BA-43E5-A0CA-04FD346F5EAD}" type="pres">
      <dgm:prSet presAssocID="{B17E828C-DC92-45C0-B0F3-41A0258C6A51}" presName="horz1" presStyleCnt="0"/>
      <dgm:spPr/>
    </dgm:pt>
    <dgm:pt modelId="{E9964C83-651A-4F87-AC92-82D809D7A348}" type="pres">
      <dgm:prSet presAssocID="{B17E828C-DC92-45C0-B0F3-41A0258C6A51}" presName="tx1" presStyleLbl="revTx" presStyleIdx="0" presStyleCnt="7"/>
      <dgm:spPr/>
    </dgm:pt>
    <dgm:pt modelId="{F42E638E-F8C9-439A-82C6-A5888E3F6845}" type="pres">
      <dgm:prSet presAssocID="{B17E828C-DC92-45C0-B0F3-41A0258C6A51}" presName="vert1" presStyleCnt="0"/>
      <dgm:spPr/>
    </dgm:pt>
    <dgm:pt modelId="{28FC4E01-25D5-4217-BE84-AA8288F378B9}" type="pres">
      <dgm:prSet presAssocID="{D6F0023B-7130-4EB9-8F5F-BE84DB25733D}" presName="thickLine" presStyleLbl="alignNode1" presStyleIdx="1" presStyleCnt="7"/>
      <dgm:spPr/>
    </dgm:pt>
    <dgm:pt modelId="{EBE7CDA8-959F-4E95-92D2-3776C98BCBBA}" type="pres">
      <dgm:prSet presAssocID="{D6F0023B-7130-4EB9-8F5F-BE84DB25733D}" presName="horz1" presStyleCnt="0"/>
      <dgm:spPr/>
    </dgm:pt>
    <dgm:pt modelId="{26D54F80-3E98-47CB-8212-9562F8E88FA8}" type="pres">
      <dgm:prSet presAssocID="{D6F0023B-7130-4EB9-8F5F-BE84DB25733D}" presName="tx1" presStyleLbl="revTx" presStyleIdx="1" presStyleCnt="7"/>
      <dgm:spPr/>
    </dgm:pt>
    <dgm:pt modelId="{E4A7619E-0219-4E1B-801F-7B84F6FFA29E}" type="pres">
      <dgm:prSet presAssocID="{D6F0023B-7130-4EB9-8F5F-BE84DB25733D}" presName="vert1" presStyleCnt="0"/>
      <dgm:spPr/>
    </dgm:pt>
    <dgm:pt modelId="{69AA2DB4-2630-41AF-9414-1B4E685CF9B6}" type="pres">
      <dgm:prSet presAssocID="{3BE683C8-9328-4650-81D6-A6621E1604CA}" presName="thickLine" presStyleLbl="alignNode1" presStyleIdx="2" presStyleCnt="7"/>
      <dgm:spPr/>
    </dgm:pt>
    <dgm:pt modelId="{065381C8-F7EB-40B2-B428-0976EC9F3F5B}" type="pres">
      <dgm:prSet presAssocID="{3BE683C8-9328-4650-81D6-A6621E1604CA}" presName="horz1" presStyleCnt="0"/>
      <dgm:spPr/>
    </dgm:pt>
    <dgm:pt modelId="{057158C4-5F31-4499-8161-F27BD3395A67}" type="pres">
      <dgm:prSet presAssocID="{3BE683C8-9328-4650-81D6-A6621E1604CA}" presName="tx1" presStyleLbl="revTx" presStyleIdx="2" presStyleCnt="7"/>
      <dgm:spPr/>
    </dgm:pt>
    <dgm:pt modelId="{DB36BE41-2049-43E8-B726-48BF8F61020B}" type="pres">
      <dgm:prSet presAssocID="{3BE683C8-9328-4650-81D6-A6621E1604CA}" presName="vert1" presStyleCnt="0"/>
      <dgm:spPr/>
    </dgm:pt>
    <dgm:pt modelId="{86A6A46A-05D3-4C56-9AE7-BD7A8C4C748A}" type="pres">
      <dgm:prSet presAssocID="{A178CFF5-F7C9-4FEC-A440-4040DFF6FAB1}" presName="thickLine" presStyleLbl="alignNode1" presStyleIdx="3" presStyleCnt="7"/>
      <dgm:spPr/>
    </dgm:pt>
    <dgm:pt modelId="{5B4CC69E-62AA-4925-AFE6-42332669B706}" type="pres">
      <dgm:prSet presAssocID="{A178CFF5-F7C9-4FEC-A440-4040DFF6FAB1}" presName="horz1" presStyleCnt="0"/>
      <dgm:spPr/>
    </dgm:pt>
    <dgm:pt modelId="{E6F367EA-A046-4B2D-8F00-E17FE1528D41}" type="pres">
      <dgm:prSet presAssocID="{A178CFF5-F7C9-4FEC-A440-4040DFF6FAB1}" presName="tx1" presStyleLbl="revTx" presStyleIdx="3" presStyleCnt="7"/>
      <dgm:spPr/>
    </dgm:pt>
    <dgm:pt modelId="{3948FDFD-054E-4D8A-8F4B-05B7E7967FD7}" type="pres">
      <dgm:prSet presAssocID="{A178CFF5-F7C9-4FEC-A440-4040DFF6FAB1}" presName="vert1" presStyleCnt="0"/>
      <dgm:spPr/>
    </dgm:pt>
    <dgm:pt modelId="{9A658A7E-10B9-428C-95E8-D5D79D6D266F}" type="pres">
      <dgm:prSet presAssocID="{6BE2838F-C928-4E02-92E1-B4F0B2F8461D}" presName="thickLine" presStyleLbl="alignNode1" presStyleIdx="4" presStyleCnt="7"/>
      <dgm:spPr/>
    </dgm:pt>
    <dgm:pt modelId="{507AD5E6-40E4-456C-8B72-C132CAB4EF8B}" type="pres">
      <dgm:prSet presAssocID="{6BE2838F-C928-4E02-92E1-B4F0B2F8461D}" presName="horz1" presStyleCnt="0"/>
      <dgm:spPr/>
    </dgm:pt>
    <dgm:pt modelId="{3BE6F5C7-DDE7-45D5-B971-B5F8AF3293B6}" type="pres">
      <dgm:prSet presAssocID="{6BE2838F-C928-4E02-92E1-B4F0B2F8461D}" presName="tx1" presStyleLbl="revTx" presStyleIdx="4" presStyleCnt="7"/>
      <dgm:spPr/>
    </dgm:pt>
    <dgm:pt modelId="{C42AA94F-FAB8-439A-93A1-C5A07B450837}" type="pres">
      <dgm:prSet presAssocID="{6BE2838F-C928-4E02-92E1-B4F0B2F8461D}" presName="vert1" presStyleCnt="0"/>
      <dgm:spPr/>
    </dgm:pt>
    <dgm:pt modelId="{B339C5E6-89FD-475D-87CD-D14E41BFC979}" type="pres">
      <dgm:prSet presAssocID="{4D2D6E55-D4D1-4A43-BF56-7F52376FACF5}" presName="thickLine" presStyleLbl="alignNode1" presStyleIdx="5" presStyleCnt="7"/>
      <dgm:spPr/>
    </dgm:pt>
    <dgm:pt modelId="{32E8F415-3FE7-455B-8B75-F6123F6E0A82}" type="pres">
      <dgm:prSet presAssocID="{4D2D6E55-D4D1-4A43-BF56-7F52376FACF5}" presName="horz1" presStyleCnt="0"/>
      <dgm:spPr/>
    </dgm:pt>
    <dgm:pt modelId="{65E6065D-2C03-4654-BE8B-8AA7B484D51C}" type="pres">
      <dgm:prSet presAssocID="{4D2D6E55-D4D1-4A43-BF56-7F52376FACF5}" presName="tx1" presStyleLbl="revTx" presStyleIdx="5" presStyleCnt="7"/>
      <dgm:spPr/>
    </dgm:pt>
    <dgm:pt modelId="{87BF82CF-6CF2-480D-A6ED-7665C24F874B}" type="pres">
      <dgm:prSet presAssocID="{4D2D6E55-D4D1-4A43-BF56-7F52376FACF5}" presName="vert1" presStyleCnt="0"/>
      <dgm:spPr/>
    </dgm:pt>
    <dgm:pt modelId="{6F81CD01-CBC1-4353-8063-0D23AE18778C}" type="pres">
      <dgm:prSet presAssocID="{1BC90452-4F62-4A76-9292-3E34AA1D4EE4}" presName="thickLine" presStyleLbl="alignNode1" presStyleIdx="6" presStyleCnt="7"/>
      <dgm:spPr/>
    </dgm:pt>
    <dgm:pt modelId="{75F105D9-8AA5-4E36-8134-E9D2F6B17F9E}" type="pres">
      <dgm:prSet presAssocID="{1BC90452-4F62-4A76-9292-3E34AA1D4EE4}" presName="horz1" presStyleCnt="0"/>
      <dgm:spPr/>
    </dgm:pt>
    <dgm:pt modelId="{4C41A46F-E128-44DE-8022-5DA85173179F}" type="pres">
      <dgm:prSet presAssocID="{1BC90452-4F62-4A76-9292-3E34AA1D4EE4}" presName="tx1" presStyleLbl="revTx" presStyleIdx="6" presStyleCnt="7"/>
      <dgm:spPr/>
    </dgm:pt>
    <dgm:pt modelId="{C4DC22E1-4B1A-446A-AEC2-E273C2EABC21}" type="pres">
      <dgm:prSet presAssocID="{1BC90452-4F62-4A76-9292-3E34AA1D4EE4}" presName="vert1" presStyleCnt="0"/>
      <dgm:spPr/>
    </dgm:pt>
  </dgm:ptLst>
  <dgm:cxnLst>
    <dgm:cxn modelId="{D76A9C03-E9CB-4FA0-8C3A-A5EF9356864A}" srcId="{1A822FFE-D357-4990-876C-89422F4EA544}" destId="{D6F0023B-7130-4EB9-8F5F-BE84DB25733D}" srcOrd="1" destOrd="0" parTransId="{9003EE97-171A-4985-846A-06E86D84C1B5}" sibTransId="{43B4FC38-C9B3-4EBC-9E4D-E49FB84FE80C}"/>
    <dgm:cxn modelId="{F2F1D60E-4AB0-4631-BD9F-C91C4DED0DFA}" srcId="{1A822FFE-D357-4990-876C-89422F4EA544}" destId="{4D2D6E55-D4D1-4A43-BF56-7F52376FACF5}" srcOrd="5" destOrd="0" parTransId="{C783BFDB-AE15-460E-B8D2-AFE73D1CDD43}" sibTransId="{956386EB-F1CC-43A7-A270-17E4F3DD9E83}"/>
    <dgm:cxn modelId="{F8E7881F-E928-4993-ADC3-F6F6132DA0BF}" type="presOf" srcId="{A178CFF5-F7C9-4FEC-A440-4040DFF6FAB1}" destId="{E6F367EA-A046-4B2D-8F00-E17FE1528D41}" srcOrd="0" destOrd="0" presId="urn:microsoft.com/office/officeart/2008/layout/LinedList"/>
    <dgm:cxn modelId="{99F0FD3B-AF47-4E4F-8014-32506A99C959}" srcId="{1A822FFE-D357-4990-876C-89422F4EA544}" destId="{1BC90452-4F62-4A76-9292-3E34AA1D4EE4}" srcOrd="6" destOrd="0" parTransId="{4A2785EC-4380-4238-9DC9-CEE8CCB7951D}" sibTransId="{2F013496-468A-4A64-A9F4-B2107C55EB91}"/>
    <dgm:cxn modelId="{C978904A-4ADB-4A33-BABE-0ABA1A05AEE1}" srcId="{1A822FFE-D357-4990-876C-89422F4EA544}" destId="{6BE2838F-C928-4E02-92E1-B4F0B2F8461D}" srcOrd="4" destOrd="0" parTransId="{FB131C70-F074-4146-8C83-C570B5D607FF}" sibTransId="{24B83879-0F70-429F-864A-39B3FD7B92D5}"/>
    <dgm:cxn modelId="{C7F66B71-F855-472E-800F-CDDB3EB8FD69}" type="presOf" srcId="{D6F0023B-7130-4EB9-8F5F-BE84DB25733D}" destId="{26D54F80-3E98-47CB-8212-9562F8E88FA8}" srcOrd="0" destOrd="0" presId="urn:microsoft.com/office/officeart/2008/layout/LinedList"/>
    <dgm:cxn modelId="{CA8B4155-A15B-4CEF-91BD-30F4C044CBD9}" type="presOf" srcId="{3BE683C8-9328-4650-81D6-A6621E1604CA}" destId="{057158C4-5F31-4499-8161-F27BD3395A67}" srcOrd="0" destOrd="0" presId="urn:microsoft.com/office/officeart/2008/layout/LinedList"/>
    <dgm:cxn modelId="{B4D99577-34C9-4EA9-B13A-DF84D52BD01C}" srcId="{1A822FFE-D357-4990-876C-89422F4EA544}" destId="{A178CFF5-F7C9-4FEC-A440-4040DFF6FAB1}" srcOrd="3" destOrd="0" parTransId="{1F23020B-673F-4790-B3AC-E9708469915D}" sibTransId="{9E81815C-6C82-4FCC-B5B4-DA51F750D819}"/>
    <dgm:cxn modelId="{740D1680-5CBD-41DE-9FE6-05C03DD14FB8}" type="presOf" srcId="{1A822FFE-D357-4990-876C-89422F4EA544}" destId="{1BC09857-BEC8-40E0-A2B7-87E3FF553162}" srcOrd="0" destOrd="0" presId="urn:microsoft.com/office/officeart/2008/layout/LinedList"/>
    <dgm:cxn modelId="{925B4687-6C2A-4734-9FAD-416344B33D85}" srcId="{1A822FFE-D357-4990-876C-89422F4EA544}" destId="{3BE683C8-9328-4650-81D6-A6621E1604CA}" srcOrd="2" destOrd="0" parTransId="{332686DA-A94B-4737-8D31-4CCB75411A32}" sibTransId="{D441754F-F72F-43F7-AC55-23FDF1DB6CE5}"/>
    <dgm:cxn modelId="{57252894-B029-4F1E-8050-05A61AD67CFE}" type="presOf" srcId="{B17E828C-DC92-45C0-B0F3-41A0258C6A51}" destId="{E9964C83-651A-4F87-AC92-82D809D7A348}" srcOrd="0" destOrd="0" presId="urn:microsoft.com/office/officeart/2008/layout/LinedList"/>
    <dgm:cxn modelId="{10D011B1-F13C-4EF8-8973-D83CF94444AC}" type="presOf" srcId="{4D2D6E55-D4D1-4A43-BF56-7F52376FACF5}" destId="{65E6065D-2C03-4654-BE8B-8AA7B484D51C}" srcOrd="0" destOrd="0" presId="urn:microsoft.com/office/officeart/2008/layout/LinedList"/>
    <dgm:cxn modelId="{2FB575B6-635A-48DD-89A9-56CEE9B75513}" type="presOf" srcId="{6BE2838F-C928-4E02-92E1-B4F0B2F8461D}" destId="{3BE6F5C7-DDE7-45D5-B971-B5F8AF3293B6}" srcOrd="0" destOrd="0" presId="urn:microsoft.com/office/officeart/2008/layout/LinedList"/>
    <dgm:cxn modelId="{EAA7DED2-3664-4C67-8338-B58A9FEAD105}" srcId="{1A822FFE-D357-4990-876C-89422F4EA544}" destId="{B17E828C-DC92-45C0-B0F3-41A0258C6A51}" srcOrd="0" destOrd="0" parTransId="{15550091-BC84-4FA9-AC5B-F070E52C8212}" sibTransId="{93FA1B85-DB27-4B7D-9D81-EB90D7B4D1B4}"/>
    <dgm:cxn modelId="{07EDB6E7-E07F-40F9-905B-4F8103DDA4A1}" type="presOf" srcId="{1BC90452-4F62-4A76-9292-3E34AA1D4EE4}" destId="{4C41A46F-E128-44DE-8022-5DA85173179F}" srcOrd="0" destOrd="0" presId="urn:microsoft.com/office/officeart/2008/layout/LinedList"/>
    <dgm:cxn modelId="{E861EBD0-0FE2-408D-8FE4-816B3CE61431}" type="presParOf" srcId="{1BC09857-BEC8-40E0-A2B7-87E3FF553162}" destId="{1B5E39BF-1D23-4967-B35C-EB1ADAFE7FBB}" srcOrd="0" destOrd="0" presId="urn:microsoft.com/office/officeart/2008/layout/LinedList"/>
    <dgm:cxn modelId="{0B6396B0-97C0-479F-944E-9E3D5C271033}" type="presParOf" srcId="{1BC09857-BEC8-40E0-A2B7-87E3FF553162}" destId="{695E45DE-65BA-43E5-A0CA-04FD346F5EAD}" srcOrd="1" destOrd="0" presId="urn:microsoft.com/office/officeart/2008/layout/LinedList"/>
    <dgm:cxn modelId="{1CCDAF7C-83E5-4B85-A13B-9A1A5511A7E8}" type="presParOf" srcId="{695E45DE-65BA-43E5-A0CA-04FD346F5EAD}" destId="{E9964C83-651A-4F87-AC92-82D809D7A348}" srcOrd="0" destOrd="0" presId="urn:microsoft.com/office/officeart/2008/layout/LinedList"/>
    <dgm:cxn modelId="{0DBDE071-5789-42AA-BDFC-FD0FE120A191}" type="presParOf" srcId="{695E45DE-65BA-43E5-A0CA-04FD346F5EAD}" destId="{F42E638E-F8C9-439A-82C6-A5888E3F6845}" srcOrd="1" destOrd="0" presId="urn:microsoft.com/office/officeart/2008/layout/LinedList"/>
    <dgm:cxn modelId="{A750675B-7727-4BB5-979C-CE45ED69F13D}" type="presParOf" srcId="{1BC09857-BEC8-40E0-A2B7-87E3FF553162}" destId="{28FC4E01-25D5-4217-BE84-AA8288F378B9}" srcOrd="2" destOrd="0" presId="urn:microsoft.com/office/officeart/2008/layout/LinedList"/>
    <dgm:cxn modelId="{1381DC38-E175-41DE-A746-74076BC654D2}" type="presParOf" srcId="{1BC09857-BEC8-40E0-A2B7-87E3FF553162}" destId="{EBE7CDA8-959F-4E95-92D2-3776C98BCBBA}" srcOrd="3" destOrd="0" presId="urn:microsoft.com/office/officeart/2008/layout/LinedList"/>
    <dgm:cxn modelId="{6CAB5DC4-C395-4EE9-AE8E-F63F3FEBDA6E}" type="presParOf" srcId="{EBE7CDA8-959F-4E95-92D2-3776C98BCBBA}" destId="{26D54F80-3E98-47CB-8212-9562F8E88FA8}" srcOrd="0" destOrd="0" presId="urn:microsoft.com/office/officeart/2008/layout/LinedList"/>
    <dgm:cxn modelId="{7F1BC9DD-BEE1-4A6D-A75D-0C9187277283}" type="presParOf" srcId="{EBE7CDA8-959F-4E95-92D2-3776C98BCBBA}" destId="{E4A7619E-0219-4E1B-801F-7B84F6FFA29E}" srcOrd="1" destOrd="0" presId="urn:microsoft.com/office/officeart/2008/layout/LinedList"/>
    <dgm:cxn modelId="{F009A97D-BE63-49F9-840E-BB858BE68BB5}" type="presParOf" srcId="{1BC09857-BEC8-40E0-A2B7-87E3FF553162}" destId="{69AA2DB4-2630-41AF-9414-1B4E685CF9B6}" srcOrd="4" destOrd="0" presId="urn:microsoft.com/office/officeart/2008/layout/LinedList"/>
    <dgm:cxn modelId="{B1F9FA25-0D82-41FB-94AF-4DEC8910E8FD}" type="presParOf" srcId="{1BC09857-BEC8-40E0-A2B7-87E3FF553162}" destId="{065381C8-F7EB-40B2-B428-0976EC9F3F5B}" srcOrd="5" destOrd="0" presId="urn:microsoft.com/office/officeart/2008/layout/LinedList"/>
    <dgm:cxn modelId="{9E74B34F-F4BC-4879-BE99-80CA11315FF6}" type="presParOf" srcId="{065381C8-F7EB-40B2-B428-0976EC9F3F5B}" destId="{057158C4-5F31-4499-8161-F27BD3395A67}" srcOrd="0" destOrd="0" presId="urn:microsoft.com/office/officeart/2008/layout/LinedList"/>
    <dgm:cxn modelId="{C22B3191-9AF1-40EE-B432-C73E4CD0B8E3}" type="presParOf" srcId="{065381C8-F7EB-40B2-B428-0976EC9F3F5B}" destId="{DB36BE41-2049-43E8-B726-48BF8F61020B}" srcOrd="1" destOrd="0" presId="urn:microsoft.com/office/officeart/2008/layout/LinedList"/>
    <dgm:cxn modelId="{D9BC4EB0-A8F8-4AE9-A922-5452880A82C7}" type="presParOf" srcId="{1BC09857-BEC8-40E0-A2B7-87E3FF553162}" destId="{86A6A46A-05D3-4C56-9AE7-BD7A8C4C748A}" srcOrd="6" destOrd="0" presId="urn:microsoft.com/office/officeart/2008/layout/LinedList"/>
    <dgm:cxn modelId="{2B7AB117-E9BB-4368-8B8C-DCCC85D216FC}" type="presParOf" srcId="{1BC09857-BEC8-40E0-A2B7-87E3FF553162}" destId="{5B4CC69E-62AA-4925-AFE6-42332669B706}" srcOrd="7" destOrd="0" presId="urn:microsoft.com/office/officeart/2008/layout/LinedList"/>
    <dgm:cxn modelId="{B3F36EF8-A1AE-4A7B-B826-30081066C4C0}" type="presParOf" srcId="{5B4CC69E-62AA-4925-AFE6-42332669B706}" destId="{E6F367EA-A046-4B2D-8F00-E17FE1528D41}" srcOrd="0" destOrd="0" presId="urn:microsoft.com/office/officeart/2008/layout/LinedList"/>
    <dgm:cxn modelId="{02240998-E4A2-4912-A3A0-3051CA21CAD4}" type="presParOf" srcId="{5B4CC69E-62AA-4925-AFE6-42332669B706}" destId="{3948FDFD-054E-4D8A-8F4B-05B7E7967FD7}" srcOrd="1" destOrd="0" presId="urn:microsoft.com/office/officeart/2008/layout/LinedList"/>
    <dgm:cxn modelId="{22CB2476-CAC5-44C6-9568-9D118564E325}" type="presParOf" srcId="{1BC09857-BEC8-40E0-A2B7-87E3FF553162}" destId="{9A658A7E-10B9-428C-95E8-D5D79D6D266F}" srcOrd="8" destOrd="0" presId="urn:microsoft.com/office/officeart/2008/layout/LinedList"/>
    <dgm:cxn modelId="{ABC06D1B-E10E-4288-856E-66772E1600B3}" type="presParOf" srcId="{1BC09857-BEC8-40E0-A2B7-87E3FF553162}" destId="{507AD5E6-40E4-456C-8B72-C132CAB4EF8B}" srcOrd="9" destOrd="0" presId="urn:microsoft.com/office/officeart/2008/layout/LinedList"/>
    <dgm:cxn modelId="{00CFB271-CE61-47B5-9B99-6C7C174835A8}" type="presParOf" srcId="{507AD5E6-40E4-456C-8B72-C132CAB4EF8B}" destId="{3BE6F5C7-DDE7-45D5-B971-B5F8AF3293B6}" srcOrd="0" destOrd="0" presId="urn:microsoft.com/office/officeart/2008/layout/LinedList"/>
    <dgm:cxn modelId="{9EE30B2B-AE8B-4AB1-87A0-C04126D75FDB}" type="presParOf" srcId="{507AD5E6-40E4-456C-8B72-C132CAB4EF8B}" destId="{C42AA94F-FAB8-439A-93A1-C5A07B450837}" srcOrd="1" destOrd="0" presId="urn:microsoft.com/office/officeart/2008/layout/LinedList"/>
    <dgm:cxn modelId="{AA4FC227-8473-4822-99D5-2B387814026A}" type="presParOf" srcId="{1BC09857-BEC8-40E0-A2B7-87E3FF553162}" destId="{B339C5E6-89FD-475D-87CD-D14E41BFC979}" srcOrd="10" destOrd="0" presId="urn:microsoft.com/office/officeart/2008/layout/LinedList"/>
    <dgm:cxn modelId="{7CC584FB-0425-4354-B6D4-48C22D1A86EC}" type="presParOf" srcId="{1BC09857-BEC8-40E0-A2B7-87E3FF553162}" destId="{32E8F415-3FE7-455B-8B75-F6123F6E0A82}" srcOrd="11" destOrd="0" presId="urn:microsoft.com/office/officeart/2008/layout/LinedList"/>
    <dgm:cxn modelId="{C753A134-91DD-4D3C-846B-A56F08CBB100}" type="presParOf" srcId="{32E8F415-3FE7-455B-8B75-F6123F6E0A82}" destId="{65E6065D-2C03-4654-BE8B-8AA7B484D51C}" srcOrd="0" destOrd="0" presId="urn:microsoft.com/office/officeart/2008/layout/LinedList"/>
    <dgm:cxn modelId="{2E5ABB6C-29AA-4C4C-B14D-783047C7EA49}" type="presParOf" srcId="{32E8F415-3FE7-455B-8B75-F6123F6E0A82}" destId="{87BF82CF-6CF2-480D-A6ED-7665C24F874B}" srcOrd="1" destOrd="0" presId="urn:microsoft.com/office/officeart/2008/layout/LinedList"/>
    <dgm:cxn modelId="{74E15205-350F-4CF7-B994-7614CA4B5FAA}" type="presParOf" srcId="{1BC09857-BEC8-40E0-A2B7-87E3FF553162}" destId="{6F81CD01-CBC1-4353-8063-0D23AE18778C}" srcOrd="12" destOrd="0" presId="urn:microsoft.com/office/officeart/2008/layout/LinedList"/>
    <dgm:cxn modelId="{5C2ADF14-B653-4504-98EC-F87803C4CBE6}" type="presParOf" srcId="{1BC09857-BEC8-40E0-A2B7-87E3FF553162}" destId="{75F105D9-8AA5-4E36-8134-E9D2F6B17F9E}" srcOrd="13" destOrd="0" presId="urn:microsoft.com/office/officeart/2008/layout/LinedList"/>
    <dgm:cxn modelId="{3C2D65FA-CEFD-40FC-82FF-88C9880FE9C5}" type="presParOf" srcId="{75F105D9-8AA5-4E36-8134-E9D2F6B17F9E}" destId="{4C41A46F-E128-44DE-8022-5DA85173179F}" srcOrd="0" destOrd="0" presId="urn:microsoft.com/office/officeart/2008/layout/LinedList"/>
    <dgm:cxn modelId="{63733AC1-001D-4B3B-A78E-44C6B3CEC179}" type="presParOf" srcId="{75F105D9-8AA5-4E36-8134-E9D2F6B17F9E}" destId="{C4DC22E1-4B1A-446A-AEC2-E273C2EABC21}"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A822FFE-D357-4990-876C-89422F4EA544}"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B17E828C-DC92-45C0-B0F3-41A0258C6A51}">
      <dgm:prSet custT="1"/>
      <dgm:spPr/>
      <dgm:t>
        <a:bodyPr/>
        <a:lstStyle/>
        <a:p>
          <a:r>
            <a:rPr lang="en-CA" sz="2000" dirty="0"/>
            <a:t>Enhanced orientation process/advice/materials</a:t>
          </a:r>
          <a:endParaRPr lang="en-US" sz="2000" dirty="0"/>
        </a:p>
      </dgm:t>
    </dgm:pt>
    <dgm:pt modelId="{15550091-BC84-4FA9-AC5B-F070E52C8212}" type="parTrans" cxnId="{EAA7DED2-3664-4C67-8338-B58A9FEAD105}">
      <dgm:prSet/>
      <dgm:spPr/>
      <dgm:t>
        <a:bodyPr/>
        <a:lstStyle/>
        <a:p>
          <a:endParaRPr lang="en-US"/>
        </a:p>
      </dgm:t>
    </dgm:pt>
    <dgm:pt modelId="{93FA1B85-DB27-4B7D-9D81-EB90D7B4D1B4}" type="sibTrans" cxnId="{EAA7DED2-3664-4C67-8338-B58A9FEAD105}">
      <dgm:prSet/>
      <dgm:spPr/>
      <dgm:t>
        <a:bodyPr/>
        <a:lstStyle/>
        <a:p>
          <a:endParaRPr lang="en-US"/>
        </a:p>
      </dgm:t>
    </dgm:pt>
    <dgm:pt modelId="{D6F0023B-7130-4EB9-8F5F-BE84DB25733D}">
      <dgm:prSet custT="1"/>
      <dgm:spPr/>
      <dgm:t>
        <a:bodyPr/>
        <a:lstStyle/>
        <a:p>
          <a:r>
            <a:rPr lang="en-CA" sz="2000" dirty="0"/>
            <a:t>Clear explanation of key legal matters</a:t>
          </a:r>
          <a:endParaRPr lang="en-US" sz="2000" dirty="0"/>
        </a:p>
      </dgm:t>
    </dgm:pt>
    <dgm:pt modelId="{9003EE97-171A-4985-846A-06E86D84C1B5}" type="parTrans" cxnId="{D76A9C03-E9CB-4FA0-8C3A-A5EF9356864A}">
      <dgm:prSet/>
      <dgm:spPr/>
      <dgm:t>
        <a:bodyPr/>
        <a:lstStyle/>
        <a:p>
          <a:endParaRPr lang="en-US"/>
        </a:p>
      </dgm:t>
    </dgm:pt>
    <dgm:pt modelId="{43B4FC38-C9B3-4EBC-9E4D-E49FB84FE80C}" type="sibTrans" cxnId="{D76A9C03-E9CB-4FA0-8C3A-A5EF9356864A}">
      <dgm:prSet/>
      <dgm:spPr/>
      <dgm:t>
        <a:bodyPr/>
        <a:lstStyle/>
        <a:p>
          <a:endParaRPr lang="en-US"/>
        </a:p>
      </dgm:t>
    </dgm:pt>
    <dgm:pt modelId="{3BE683C8-9328-4650-81D6-A6621E1604CA}">
      <dgm:prSet custT="1"/>
      <dgm:spPr/>
      <dgm:t>
        <a:bodyPr/>
        <a:lstStyle/>
        <a:p>
          <a:r>
            <a:rPr lang="en-CA" sz="2000" dirty="0"/>
            <a:t>Understanding of key roles: Mayor, Councillor, CAO</a:t>
          </a:r>
          <a:endParaRPr lang="en-US" sz="2000" dirty="0"/>
        </a:p>
      </dgm:t>
    </dgm:pt>
    <dgm:pt modelId="{332686DA-A94B-4737-8D31-4CCB75411A32}" type="parTrans" cxnId="{925B4687-6C2A-4734-9FAD-416344B33D85}">
      <dgm:prSet/>
      <dgm:spPr/>
      <dgm:t>
        <a:bodyPr/>
        <a:lstStyle/>
        <a:p>
          <a:endParaRPr lang="en-US"/>
        </a:p>
      </dgm:t>
    </dgm:pt>
    <dgm:pt modelId="{D441754F-F72F-43F7-AC55-23FDF1DB6CE5}" type="sibTrans" cxnId="{925B4687-6C2A-4734-9FAD-416344B33D85}">
      <dgm:prSet/>
      <dgm:spPr/>
      <dgm:t>
        <a:bodyPr/>
        <a:lstStyle/>
        <a:p>
          <a:endParaRPr lang="en-US"/>
        </a:p>
      </dgm:t>
    </dgm:pt>
    <dgm:pt modelId="{A178CFF5-F7C9-4FEC-A440-4040DFF6FAB1}">
      <dgm:prSet custT="1"/>
      <dgm:spPr/>
      <dgm:t>
        <a:bodyPr/>
        <a:lstStyle/>
        <a:p>
          <a:r>
            <a:rPr lang="en-CA" sz="2000" dirty="0"/>
            <a:t>Commitment to a policy governance model</a:t>
          </a:r>
        </a:p>
        <a:p>
          <a:endParaRPr lang="en-US" sz="2000" dirty="0"/>
        </a:p>
      </dgm:t>
    </dgm:pt>
    <dgm:pt modelId="{1F23020B-673F-4790-B3AC-E9708469915D}" type="parTrans" cxnId="{B4D99577-34C9-4EA9-B13A-DF84D52BD01C}">
      <dgm:prSet/>
      <dgm:spPr/>
      <dgm:t>
        <a:bodyPr/>
        <a:lstStyle/>
        <a:p>
          <a:endParaRPr lang="en-US"/>
        </a:p>
      </dgm:t>
    </dgm:pt>
    <dgm:pt modelId="{9E81815C-6C82-4FCC-B5B4-DA51F750D819}" type="sibTrans" cxnId="{B4D99577-34C9-4EA9-B13A-DF84D52BD01C}">
      <dgm:prSet/>
      <dgm:spPr/>
      <dgm:t>
        <a:bodyPr/>
        <a:lstStyle/>
        <a:p>
          <a:endParaRPr lang="en-US"/>
        </a:p>
      </dgm:t>
    </dgm:pt>
    <dgm:pt modelId="{6BE2838F-C928-4E02-92E1-B4F0B2F8461D}">
      <dgm:prSet custT="1"/>
      <dgm:spPr/>
      <dgm:t>
        <a:bodyPr/>
        <a:lstStyle/>
        <a:p>
          <a:r>
            <a:rPr lang="en-CA" sz="2000" dirty="0"/>
            <a:t>Refreshed procedural bylaw</a:t>
          </a:r>
          <a:endParaRPr lang="en-US" sz="2000" dirty="0"/>
        </a:p>
      </dgm:t>
    </dgm:pt>
    <dgm:pt modelId="{FB131C70-F074-4146-8C83-C570B5D607FF}" type="parTrans" cxnId="{C978904A-4ADB-4A33-BABE-0ABA1A05AEE1}">
      <dgm:prSet/>
      <dgm:spPr/>
      <dgm:t>
        <a:bodyPr/>
        <a:lstStyle/>
        <a:p>
          <a:endParaRPr lang="en-US"/>
        </a:p>
      </dgm:t>
    </dgm:pt>
    <dgm:pt modelId="{24B83879-0F70-429F-864A-39B3FD7B92D5}" type="sibTrans" cxnId="{C978904A-4ADB-4A33-BABE-0ABA1A05AEE1}">
      <dgm:prSet/>
      <dgm:spPr/>
      <dgm:t>
        <a:bodyPr/>
        <a:lstStyle/>
        <a:p>
          <a:endParaRPr lang="en-US"/>
        </a:p>
      </dgm:t>
    </dgm:pt>
    <dgm:pt modelId="{4D2D6E55-D4D1-4A43-BF56-7F52376FACF5}">
      <dgm:prSet custT="1"/>
      <dgm:spPr/>
      <dgm:t>
        <a:bodyPr/>
        <a:lstStyle/>
        <a:p>
          <a:r>
            <a:rPr lang="en-CA" sz="2000" dirty="0"/>
            <a:t>Assessment of committee (governance) model</a:t>
          </a:r>
          <a:endParaRPr lang="en-US" sz="2000" dirty="0"/>
        </a:p>
      </dgm:t>
    </dgm:pt>
    <dgm:pt modelId="{C783BFDB-AE15-460E-B8D2-AFE73D1CDD43}" type="parTrans" cxnId="{F2F1D60E-4AB0-4631-BD9F-C91C4DED0DFA}">
      <dgm:prSet/>
      <dgm:spPr/>
      <dgm:t>
        <a:bodyPr/>
        <a:lstStyle/>
        <a:p>
          <a:endParaRPr lang="en-US"/>
        </a:p>
      </dgm:t>
    </dgm:pt>
    <dgm:pt modelId="{956386EB-F1CC-43A7-A270-17E4F3DD9E83}" type="sibTrans" cxnId="{F2F1D60E-4AB0-4631-BD9F-C91C4DED0DFA}">
      <dgm:prSet/>
      <dgm:spPr/>
      <dgm:t>
        <a:bodyPr/>
        <a:lstStyle/>
        <a:p>
          <a:endParaRPr lang="en-US"/>
        </a:p>
      </dgm:t>
    </dgm:pt>
    <dgm:pt modelId="{1BC90452-4F62-4A76-9292-3E34AA1D4EE4}">
      <dgm:prSet custT="1"/>
      <dgm:spPr/>
      <dgm:t>
        <a:bodyPr/>
        <a:lstStyle/>
        <a:p>
          <a:r>
            <a:rPr lang="en-CA" sz="1800" dirty="0"/>
            <a:t>Projects, public engagement, Council “in” community</a:t>
          </a:r>
          <a:br>
            <a:rPr lang="en-CA" sz="1300" dirty="0"/>
          </a:br>
          <a:br>
            <a:rPr lang="en-CA" sz="1300" dirty="0"/>
          </a:br>
          <a:br>
            <a:rPr lang="en-CA" sz="1300" dirty="0"/>
          </a:br>
          <a:r>
            <a:rPr lang="en-CA" sz="1300" dirty="0"/>
            <a:t> </a:t>
          </a:r>
          <a:endParaRPr lang="en-US" sz="1300" dirty="0"/>
        </a:p>
      </dgm:t>
    </dgm:pt>
    <dgm:pt modelId="{4A2785EC-4380-4238-9DC9-CEE8CCB7951D}" type="parTrans" cxnId="{99F0FD3B-AF47-4E4F-8014-32506A99C959}">
      <dgm:prSet/>
      <dgm:spPr/>
      <dgm:t>
        <a:bodyPr/>
        <a:lstStyle/>
        <a:p>
          <a:endParaRPr lang="en-US"/>
        </a:p>
      </dgm:t>
    </dgm:pt>
    <dgm:pt modelId="{2F013496-468A-4A64-A9F4-B2107C55EB91}" type="sibTrans" cxnId="{99F0FD3B-AF47-4E4F-8014-32506A99C959}">
      <dgm:prSet/>
      <dgm:spPr/>
      <dgm:t>
        <a:bodyPr/>
        <a:lstStyle/>
        <a:p>
          <a:endParaRPr lang="en-US"/>
        </a:p>
      </dgm:t>
    </dgm:pt>
    <dgm:pt modelId="{1BC09857-BEC8-40E0-A2B7-87E3FF553162}" type="pres">
      <dgm:prSet presAssocID="{1A822FFE-D357-4990-876C-89422F4EA544}" presName="vert0" presStyleCnt="0">
        <dgm:presLayoutVars>
          <dgm:dir/>
          <dgm:animOne val="branch"/>
          <dgm:animLvl val="lvl"/>
        </dgm:presLayoutVars>
      </dgm:prSet>
      <dgm:spPr/>
    </dgm:pt>
    <dgm:pt modelId="{1B5E39BF-1D23-4967-B35C-EB1ADAFE7FBB}" type="pres">
      <dgm:prSet presAssocID="{B17E828C-DC92-45C0-B0F3-41A0258C6A51}" presName="thickLine" presStyleLbl="alignNode1" presStyleIdx="0" presStyleCnt="7"/>
      <dgm:spPr/>
    </dgm:pt>
    <dgm:pt modelId="{695E45DE-65BA-43E5-A0CA-04FD346F5EAD}" type="pres">
      <dgm:prSet presAssocID="{B17E828C-DC92-45C0-B0F3-41A0258C6A51}" presName="horz1" presStyleCnt="0"/>
      <dgm:spPr/>
    </dgm:pt>
    <dgm:pt modelId="{E9964C83-651A-4F87-AC92-82D809D7A348}" type="pres">
      <dgm:prSet presAssocID="{B17E828C-DC92-45C0-B0F3-41A0258C6A51}" presName="tx1" presStyleLbl="revTx" presStyleIdx="0" presStyleCnt="7"/>
      <dgm:spPr/>
    </dgm:pt>
    <dgm:pt modelId="{F42E638E-F8C9-439A-82C6-A5888E3F6845}" type="pres">
      <dgm:prSet presAssocID="{B17E828C-DC92-45C0-B0F3-41A0258C6A51}" presName="vert1" presStyleCnt="0"/>
      <dgm:spPr/>
    </dgm:pt>
    <dgm:pt modelId="{28FC4E01-25D5-4217-BE84-AA8288F378B9}" type="pres">
      <dgm:prSet presAssocID="{D6F0023B-7130-4EB9-8F5F-BE84DB25733D}" presName="thickLine" presStyleLbl="alignNode1" presStyleIdx="1" presStyleCnt="7"/>
      <dgm:spPr/>
    </dgm:pt>
    <dgm:pt modelId="{EBE7CDA8-959F-4E95-92D2-3776C98BCBBA}" type="pres">
      <dgm:prSet presAssocID="{D6F0023B-7130-4EB9-8F5F-BE84DB25733D}" presName="horz1" presStyleCnt="0"/>
      <dgm:spPr/>
    </dgm:pt>
    <dgm:pt modelId="{26D54F80-3E98-47CB-8212-9562F8E88FA8}" type="pres">
      <dgm:prSet presAssocID="{D6F0023B-7130-4EB9-8F5F-BE84DB25733D}" presName="tx1" presStyleLbl="revTx" presStyleIdx="1" presStyleCnt="7"/>
      <dgm:spPr/>
    </dgm:pt>
    <dgm:pt modelId="{E4A7619E-0219-4E1B-801F-7B84F6FFA29E}" type="pres">
      <dgm:prSet presAssocID="{D6F0023B-7130-4EB9-8F5F-BE84DB25733D}" presName="vert1" presStyleCnt="0"/>
      <dgm:spPr/>
    </dgm:pt>
    <dgm:pt modelId="{69AA2DB4-2630-41AF-9414-1B4E685CF9B6}" type="pres">
      <dgm:prSet presAssocID="{3BE683C8-9328-4650-81D6-A6621E1604CA}" presName="thickLine" presStyleLbl="alignNode1" presStyleIdx="2" presStyleCnt="7"/>
      <dgm:spPr/>
    </dgm:pt>
    <dgm:pt modelId="{065381C8-F7EB-40B2-B428-0976EC9F3F5B}" type="pres">
      <dgm:prSet presAssocID="{3BE683C8-9328-4650-81D6-A6621E1604CA}" presName="horz1" presStyleCnt="0"/>
      <dgm:spPr/>
    </dgm:pt>
    <dgm:pt modelId="{057158C4-5F31-4499-8161-F27BD3395A67}" type="pres">
      <dgm:prSet presAssocID="{3BE683C8-9328-4650-81D6-A6621E1604CA}" presName="tx1" presStyleLbl="revTx" presStyleIdx="2" presStyleCnt="7"/>
      <dgm:spPr/>
    </dgm:pt>
    <dgm:pt modelId="{DB36BE41-2049-43E8-B726-48BF8F61020B}" type="pres">
      <dgm:prSet presAssocID="{3BE683C8-9328-4650-81D6-A6621E1604CA}" presName="vert1" presStyleCnt="0"/>
      <dgm:spPr/>
    </dgm:pt>
    <dgm:pt modelId="{86A6A46A-05D3-4C56-9AE7-BD7A8C4C748A}" type="pres">
      <dgm:prSet presAssocID="{A178CFF5-F7C9-4FEC-A440-4040DFF6FAB1}" presName="thickLine" presStyleLbl="alignNode1" presStyleIdx="3" presStyleCnt="7"/>
      <dgm:spPr/>
    </dgm:pt>
    <dgm:pt modelId="{5B4CC69E-62AA-4925-AFE6-42332669B706}" type="pres">
      <dgm:prSet presAssocID="{A178CFF5-F7C9-4FEC-A440-4040DFF6FAB1}" presName="horz1" presStyleCnt="0"/>
      <dgm:spPr/>
    </dgm:pt>
    <dgm:pt modelId="{E6F367EA-A046-4B2D-8F00-E17FE1528D41}" type="pres">
      <dgm:prSet presAssocID="{A178CFF5-F7C9-4FEC-A440-4040DFF6FAB1}" presName="tx1" presStyleLbl="revTx" presStyleIdx="3" presStyleCnt="7"/>
      <dgm:spPr/>
    </dgm:pt>
    <dgm:pt modelId="{3948FDFD-054E-4D8A-8F4B-05B7E7967FD7}" type="pres">
      <dgm:prSet presAssocID="{A178CFF5-F7C9-4FEC-A440-4040DFF6FAB1}" presName="vert1" presStyleCnt="0"/>
      <dgm:spPr/>
    </dgm:pt>
    <dgm:pt modelId="{9A658A7E-10B9-428C-95E8-D5D79D6D266F}" type="pres">
      <dgm:prSet presAssocID="{6BE2838F-C928-4E02-92E1-B4F0B2F8461D}" presName="thickLine" presStyleLbl="alignNode1" presStyleIdx="4" presStyleCnt="7"/>
      <dgm:spPr/>
    </dgm:pt>
    <dgm:pt modelId="{507AD5E6-40E4-456C-8B72-C132CAB4EF8B}" type="pres">
      <dgm:prSet presAssocID="{6BE2838F-C928-4E02-92E1-B4F0B2F8461D}" presName="horz1" presStyleCnt="0"/>
      <dgm:spPr/>
    </dgm:pt>
    <dgm:pt modelId="{3BE6F5C7-DDE7-45D5-B971-B5F8AF3293B6}" type="pres">
      <dgm:prSet presAssocID="{6BE2838F-C928-4E02-92E1-B4F0B2F8461D}" presName="tx1" presStyleLbl="revTx" presStyleIdx="4" presStyleCnt="7"/>
      <dgm:spPr/>
    </dgm:pt>
    <dgm:pt modelId="{C42AA94F-FAB8-439A-93A1-C5A07B450837}" type="pres">
      <dgm:prSet presAssocID="{6BE2838F-C928-4E02-92E1-B4F0B2F8461D}" presName="vert1" presStyleCnt="0"/>
      <dgm:spPr/>
    </dgm:pt>
    <dgm:pt modelId="{B339C5E6-89FD-475D-87CD-D14E41BFC979}" type="pres">
      <dgm:prSet presAssocID="{4D2D6E55-D4D1-4A43-BF56-7F52376FACF5}" presName="thickLine" presStyleLbl="alignNode1" presStyleIdx="5" presStyleCnt="7"/>
      <dgm:spPr/>
    </dgm:pt>
    <dgm:pt modelId="{32E8F415-3FE7-455B-8B75-F6123F6E0A82}" type="pres">
      <dgm:prSet presAssocID="{4D2D6E55-D4D1-4A43-BF56-7F52376FACF5}" presName="horz1" presStyleCnt="0"/>
      <dgm:spPr/>
    </dgm:pt>
    <dgm:pt modelId="{65E6065D-2C03-4654-BE8B-8AA7B484D51C}" type="pres">
      <dgm:prSet presAssocID="{4D2D6E55-D4D1-4A43-BF56-7F52376FACF5}" presName="tx1" presStyleLbl="revTx" presStyleIdx="5" presStyleCnt="7"/>
      <dgm:spPr/>
    </dgm:pt>
    <dgm:pt modelId="{87BF82CF-6CF2-480D-A6ED-7665C24F874B}" type="pres">
      <dgm:prSet presAssocID="{4D2D6E55-D4D1-4A43-BF56-7F52376FACF5}" presName="vert1" presStyleCnt="0"/>
      <dgm:spPr/>
    </dgm:pt>
    <dgm:pt modelId="{6F81CD01-CBC1-4353-8063-0D23AE18778C}" type="pres">
      <dgm:prSet presAssocID="{1BC90452-4F62-4A76-9292-3E34AA1D4EE4}" presName="thickLine" presStyleLbl="alignNode1" presStyleIdx="6" presStyleCnt="7"/>
      <dgm:spPr/>
    </dgm:pt>
    <dgm:pt modelId="{75F105D9-8AA5-4E36-8134-E9D2F6B17F9E}" type="pres">
      <dgm:prSet presAssocID="{1BC90452-4F62-4A76-9292-3E34AA1D4EE4}" presName="horz1" presStyleCnt="0"/>
      <dgm:spPr/>
    </dgm:pt>
    <dgm:pt modelId="{4C41A46F-E128-44DE-8022-5DA85173179F}" type="pres">
      <dgm:prSet presAssocID="{1BC90452-4F62-4A76-9292-3E34AA1D4EE4}" presName="tx1" presStyleLbl="revTx" presStyleIdx="6" presStyleCnt="7"/>
      <dgm:spPr/>
    </dgm:pt>
    <dgm:pt modelId="{C4DC22E1-4B1A-446A-AEC2-E273C2EABC21}" type="pres">
      <dgm:prSet presAssocID="{1BC90452-4F62-4A76-9292-3E34AA1D4EE4}" presName="vert1" presStyleCnt="0"/>
      <dgm:spPr/>
    </dgm:pt>
  </dgm:ptLst>
  <dgm:cxnLst>
    <dgm:cxn modelId="{D76A9C03-E9CB-4FA0-8C3A-A5EF9356864A}" srcId="{1A822FFE-D357-4990-876C-89422F4EA544}" destId="{D6F0023B-7130-4EB9-8F5F-BE84DB25733D}" srcOrd="1" destOrd="0" parTransId="{9003EE97-171A-4985-846A-06E86D84C1B5}" sibTransId="{43B4FC38-C9B3-4EBC-9E4D-E49FB84FE80C}"/>
    <dgm:cxn modelId="{F2F1D60E-4AB0-4631-BD9F-C91C4DED0DFA}" srcId="{1A822FFE-D357-4990-876C-89422F4EA544}" destId="{4D2D6E55-D4D1-4A43-BF56-7F52376FACF5}" srcOrd="5" destOrd="0" parTransId="{C783BFDB-AE15-460E-B8D2-AFE73D1CDD43}" sibTransId="{956386EB-F1CC-43A7-A270-17E4F3DD9E83}"/>
    <dgm:cxn modelId="{F8E7881F-E928-4993-ADC3-F6F6132DA0BF}" type="presOf" srcId="{A178CFF5-F7C9-4FEC-A440-4040DFF6FAB1}" destId="{E6F367EA-A046-4B2D-8F00-E17FE1528D41}" srcOrd="0" destOrd="0" presId="urn:microsoft.com/office/officeart/2008/layout/LinedList"/>
    <dgm:cxn modelId="{99F0FD3B-AF47-4E4F-8014-32506A99C959}" srcId="{1A822FFE-D357-4990-876C-89422F4EA544}" destId="{1BC90452-4F62-4A76-9292-3E34AA1D4EE4}" srcOrd="6" destOrd="0" parTransId="{4A2785EC-4380-4238-9DC9-CEE8CCB7951D}" sibTransId="{2F013496-468A-4A64-A9F4-B2107C55EB91}"/>
    <dgm:cxn modelId="{C978904A-4ADB-4A33-BABE-0ABA1A05AEE1}" srcId="{1A822FFE-D357-4990-876C-89422F4EA544}" destId="{6BE2838F-C928-4E02-92E1-B4F0B2F8461D}" srcOrd="4" destOrd="0" parTransId="{FB131C70-F074-4146-8C83-C570B5D607FF}" sibTransId="{24B83879-0F70-429F-864A-39B3FD7B92D5}"/>
    <dgm:cxn modelId="{C7F66B71-F855-472E-800F-CDDB3EB8FD69}" type="presOf" srcId="{D6F0023B-7130-4EB9-8F5F-BE84DB25733D}" destId="{26D54F80-3E98-47CB-8212-9562F8E88FA8}" srcOrd="0" destOrd="0" presId="urn:microsoft.com/office/officeart/2008/layout/LinedList"/>
    <dgm:cxn modelId="{CA8B4155-A15B-4CEF-91BD-30F4C044CBD9}" type="presOf" srcId="{3BE683C8-9328-4650-81D6-A6621E1604CA}" destId="{057158C4-5F31-4499-8161-F27BD3395A67}" srcOrd="0" destOrd="0" presId="urn:microsoft.com/office/officeart/2008/layout/LinedList"/>
    <dgm:cxn modelId="{B4D99577-34C9-4EA9-B13A-DF84D52BD01C}" srcId="{1A822FFE-D357-4990-876C-89422F4EA544}" destId="{A178CFF5-F7C9-4FEC-A440-4040DFF6FAB1}" srcOrd="3" destOrd="0" parTransId="{1F23020B-673F-4790-B3AC-E9708469915D}" sibTransId="{9E81815C-6C82-4FCC-B5B4-DA51F750D819}"/>
    <dgm:cxn modelId="{740D1680-5CBD-41DE-9FE6-05C03DD14FB8}" type="presOf" srcId="{1A822FFE-D357-4990-876C-89422F4EA544}" destId="{1BC09857-BEC8-40E0-A2B7-87E3FF553162}" srcOrd="0" destOrd="0" presId="urn:microsoft.com/office/officeart/2008/layout/LinedList"/>
    <dgm:cxn modelId="{925B4687-6C2A-4734-9FAD-416344B33D85}" srcId="{1A822FFE-D357-4990-876C-89422F4EA544}" destId="{3BE683C8-9328-4650-81D6-A6621E1604CA}" srcOrd="2" destOrd="0" parTransId="{332686DA-A94B-4737-8D31-4CCB75411A32}" sibTransId="{D441754F-F72F-43F7-AC55-23FDF1DB6CE5}"/>
    <dgm:cxn modelId="{57252894-B029-4F1E-8050-05A61AD67CFE}" type="presOf" srcId="{B17E828C-DC92-45C0-B0F3-41A0258C6A51}" destId="{E9964C83-651A-4F87-AC92-82D809D7A348}" srcOrd="0" destOrd="0" presId="urn:microsoft.com/office/officeart/2008/layout/LinedList"/>
    <dgm:cxn modelId="{10D011B1-F13C-4EF8-8973-D83CF94444AC}" type="presOf" srcId="{4D2D6E55-D4D1-4A43-BF56-7F52376FACF5}" destId="{65E6065D-2C03-4654-BE8B-8AA7B484D51C}" srcOrd="0" destOrd="0" presId="urn:microsoft.com/office/officeart/2008/layout/LinedList"/>
    <dgm:cxn modelId="{2FB575B6-635A-48DD-89A9-56CEE9B75513}" type="presOf" srcId="{6BE2838F-C928-4E02-92E1-B4F0B2F8461D}" destId="{3BE6F5C7-DDE7-45D5-B971-B5F8AF3293B6}" srcOrd="0" destOrd="0" presId="urn:microsoft.com/office/officeart/2008/layout/LinedList"/>
    <dgm:cxn modelId="{EAA7DED2-3664-4C67-8338-B58A9FEAD105}" srcId="{1A822FFE-D357-4990-876C-89422F4EA544}" destId="{B17E828C-DC92-45C0-B0F3-41A0258C6A51}" srcOrd="0" destOrd="0" parTransId="{15550091-BC84-4FA9-AC5B-F070E52C8212}" sibTransId="{93FA1B85-DB27-4B7D-9D81-EB90D7B4D1B4}"/>
    <dgm:cxn modelId="{07EDB6E7-E07F-40F9-905B-4F8103DDA4A1}" type="presOf" srcId="{1BC90452-4F62-4A76-9292-3E34AA1D4EE4}" destId="{4C41A46F-E128-44DE-8022-5DA85173179F}" srcOrd="0" destOrd="0" presId="urn:microsoft.com/office/officeart/2008/layout/LinedList"/>
    <dgm:cxn modelId="{E861EBD0-0FE2-408D-8FE4-816B3CE61431}" type="presParOf" srcId="{1BC09857-BEC8-40E0-A2B7-87E3FF553162}" destId="{1B5E39BF-1D23-4967-B35C-EB1ADAFE7FBB}" srcOrd="0" destOrd="0" presId="urn:microsoft.com/office/officeart/2008/layout/LinedList"/>
    <dgm:cxn modelId="{0B6396B0-97C0-479F-944E-9E3D5C271033}" type="presParOf" srcId="{1BC09857-BEC8-40E0-A2B7-87E3FF553162}" destId="{695E45DE-65BA-43E5-A0CA-04FD346F5EAD}" srcOrd="1" destOrd="0" presId="urn:microsoft.com/office/officeart/2008/layout/LinedList"/>
    <dgm:cxn modelId="{1CCDAF7C-83E5-4B85-A13B-9A1A5511A7E8}" type="presParOf" srcId="{695E45DE-65BA-43E5-A0CA-04FD346F5EAD}" destId="{E9964C83-651A-4F87-AC92-82D809D7A348}" srcOrd="0" destOrd="0" presId="urn:microsoft.com/office/officeart/2008/layout/LinedList"/>
    <dgm:cxn modelId="{0DBDE071-5789-42AA-BDFC-FD0FE120A191}" type="presParOf" srcId="{695E45DE-65BA-43E5-A0CA-04FD346F5EAD}" destId="{F42E638E-F8C9-439A-82C6-A5888E3F6845}" srcOrd="1" destOrd="0" presId="urn:microsoft.com/office/officeart/2008/layout/LinedList"/>
    <dgm:cxn modelId="{A750675B-7727-4BB5-979C-CE45ED69F13D}" type="presParOf" srcId="{1BC09857-BEC8-40E0-A2B7-87E3FF553162}" destId="{28FC4E01-25D5-4217-BE84-AA8288F378B9}" srcOrd="2" destOrd="0" presId="urn:microsoft.com/office/officeart/2008/layout/LinedList"/>
    <dgm:cxn modelId="{1381DC38-E175-41DE-A746-74076BC654D2}" type="presParOf" srcId="{1BC09857-BEC8-40E0-A2B7-87E3FF553162}" destId="{EBE7CDA8-959F-4E95-92D2-3776C98BCBBA}" srcOrd="3" destOrd="0" presId="urn:microsoft.com/office/officeart/2008/layout/LinedList"/>
    <dgm:cxn modelId="{6CAB5DC4-C395-4EE9-AE8E-F63F3FEBDA6E}" type="presParOf" srcId="{EBE7CDA8-959F-4E95-92D2-3776C98BCBBA}" destId="{26D54F80-3E98-47CB-8212-9562F8E88FA8}" srcOrd="0" destOrd="0" presId="urn:microsoft.com/office/officeart/2008/layout/LinedList"/>
    <dgm:cxn modelId="{7F1BC9DD-BEE1-4A6D-A75D-0C9187277283}" type="presParOf" srcId="{EBE7CDA8-959F-4E95-92D2-3776C98BCBBA}" destId="{E4A7619E-0219-4E1B-801F-7B84F6FFA29E}" srcOrd="1" destOrd="0" presId="urn:microsoft.com/office/officeart/2008/layout/LinedList"/>
    <dgm:cxn modelId="{F009A97D-BE63-49F9-840E-BB858BE68BB5}" type="presParOf" srcId="{1BC09857-BEC8-40E0-A2B7-87E3FF553162}" destId="{69AA2DB4-2630-41AF-9414-1B4E685CF9B6}" srcOrd="4" destOrd="0" presId="urn:microsoft.com/office/officeart/2008/layout/LinedList"/>
    <dgm:cxn modelId="{B1F9FA25-0D82-41FB-94AF-4DEC8910E8FD}" type="presParOf" srcId="{1BC09857-BEC8-40E0-A2B7-87E3FF553162}" destId="{065381C8-F7EB-40B2-B428-0976EC9F3F5B}" srcOrd="5" destOrd="0" presId="urn:microsoft.com/office/officeart/2008/layout/LinedList"/>
    <dgm:cxn modelId="{9E74B34F-F4BC-4879-BE99-80CA11315FF6}" type="presParOf" srcId="{065381C8-F7EB-40B2-B428-0976EC9F3F5B}" destId="{057158C4-5F31-4499-8161-F27BD3395A67}" srcOrd="0" destOrd="0" presId="urn:microsoft.com/office/officeart/2008/layout/LinedList"/>
    <dgm:cxn modelId="{C22B3191-9AF1-40EE-B432-C73E4CD0B8E3}" type="presParOf" srcId="{065381C8-F7EB-40B2-B428-0976EC9F3F5B}" destId="{DB36BE41-2049-43E8-B726-48BF8F61020B}" srcOrd="1" destOrd="0" presId="urn:microsoft.com/office/officeart/2008/layout/LinedList"/>
    <dgm:cxn modelId="{D9BC4EB0-A8F8-4AE9-A922-5452880A82C7}" type="presParOf" srcId="{1BC09857-BEC8-40E0-A2B7-87E3FF553162}" destId="{86A6A46A-05D3-4C56-9AE7-BD7A8C4C748A}" srcOrd="6" destOrd="0" presId="urn:microsoft.com/office/officeart/2008/layout/LinedList"/>
    <dgm:cxn modelId="{2B7AB117-E9BB-4368-8B8C-DCCC85D216FC}" type="presParOf" srcId="{1BC09857-BEC8-40E0-A2B7-87E3FF553162}" destId="{5B4CC69E-62AA-4925-AFE6-42332669B706}" srcOrd="7" destOrd="0" presId="urn:microsoft.com/office/officeart/2008/layout/LinedList"/>
    <dgm:cxn modelId="{B3F36EF8-A1AE-4A7B-B826-30081066C4C0}" type="presParOf" srcId="{5B4CC69E-62AA-4925-AFE6-42332669B706}" destId="{E6F367EA-A046-4B2D-8F00-E17FE1528D41}" srcOrd="0" destOrd="0" presId="urn:microsoft.com/office/officeart/2008/layout/LinedList"/>
    <dgm:cxn modelId="{02240998-E4A2-4912-A3A0-3051CA21CAD4}" type="presParOf" srcId="{5B4CC69E-62AA-4925-AFE6-42332669B706}" destId="{3948FDFD-054E-4D8A-8F4B-05B7E7967FD7}" srcOrd="1" destOrd="0" presId="urn:microsoft.com/office/officeart/2008/layout/LinedList"/>
    <dgm:cxn modelId="{22CB2476-CAC5-44C6-9568-9D118564E325}" type="presParOf" srcId="{1BC09857-BEC8-40E0-A2B7-87E3FF553162}" destId="{9A658A7E-10B9-428C-95E8-D5D79D6D266F}" srcOrd="8" destOrd="0" presId="urn:microsoft.com/office/officeart/2008/layout/LinedList"/>
    <dgm:cxn modelId="{ABC06D1B-E10E-4288-856E-66772E1600B3}" type="presParOf" srcId="{1BC09857-BEC8-40E0-A2B7-87E3FF553162}" destId="{507AD5E6-40E4-456C-8B72-C132CAB4EF8B}" srcOrd="9" destOrd="0" presId="urn:microsoft.com/office/officeart/2008/layout/LinedList"/>
    <dgm:cxn modelId="{00CFB271-CE61-47B5-9B99-6C7C174835A8}" type="presParOf" srcId="{507AD5E6-40E4-456C-8B72-C132CAB4EF8B}" destId="{3BE6F5C7-DDE7-45D5-B971-B5F8AF3293B6}" srcOrd="0" destOrd="0" presId="urn:microsoft.com/office/officeart/2008/layout/LinedList"/>
    <dgm:cxn modelId="{9EE30B2B-AE8B-4AB1-87A0-C04126D75FDB}" type="presParOf" srcId="{507AD5E6-40E4-456C-8B72-C132CAB4EF8B}" destId="{C42AA94F-FAB8-439A-93A1-C5A07B450837}" srcOrd="1" destOrd="0" presId="urn:microsoft.com/office/officeart/2008/layout/LinedList"/>
    <dgm:cxn modelId="{AA4FC227-8473-4822-99D5-2B387814026A}" type="presParOf" srcId="{1BC09857-BEC8-40E0-A2B7-87E3FF553162}" destId="{B339C5E6-89FD-475D-87CD-D14E41BFC979}" srcOrd="10" destOrd="0" presId="urn:microsoft.com/office/officeart/2008/layout/LinedList"/>
    <dgm:cxn modelId="{7CC584FB-0425-4354-B6D4-48C22D1A86EC}" type="presParOf" srcId="{1BC09857-BEC8-40E0-A2B7-87E3FF553162}" destId="{32E8F415-3FE7-455B-8B75-F6123F6E0A82}" srcOrd="11" destOrd="0" presId="urn:microsoft.com/office/officeart/2008/layout/LinedList"/>
    <dgm:cxn modelId="{C753A134-91DD-4D3C-846B-A56F08CBB100}" type="presParOf" srcId="{32E8F415-3FE7-455B-8B75-F6123F6E0A82}" destId="{65E6065D-2C03-4654-BE8B-8AA7B484D51C}" srcOrd="0" destOrd="0" presId="urn:microsoft.com/office/officeart/2008/layout/LinedList"/>
    <dgm:cxn modelId="{2E5ABB6C-29AA-4C4C-B14D-783047C7EA49}" type="presParOf" srcId="{32E8F415-3FE7-455B-8B75-F6123F6E0A82}" destId="{87BF82CF-6CF2-480D-A6ED-7665C24F874B}" srcOrd="1" destOrd="0" presId="urn:microsoft.com/office/officeart/2008/layout/LinedList"/>
    <dgm:cxn modelId="{74E15205-350F-4CF7-B994-7614CA4B5FAA}" type="presParOf" srcId="{1BC09857-BEC8-40E0-A2B7-87E3FF553162}" destId="{6F81CD01-CBC1-4353-8063-0D23AE18778C}" srcOrd="12" destOrd="0" presId="urn:microsoft.com/office/officeart/2008/layout/LinedList"/>
    <dgm:cxn modelId="{5C2ADF14-B653-4504-98EC-F87803C4CBE6}" type="presParOf" srcId="{1BC09857-BEC8-40E0-A2B7-87E3FF553162}" destId="{75F105D9-8AA5-4E36-8134-E9D2F6B17F9E}" srcOrd="13" destOrd="0" presId="urn:microsoft.com/office/officeart/2008/layout/LinedList"/>
    <dgm:cxn modelId="{3C2D65FA-CEFD-40FC-82FF-88C9880FE9C5}" type="presParOf" srcId="{75F105D9-8AA5-4E36-8134-E9D2F6B17F9E}" destId="{4C41A46F-E128-44DE-8022-5DA85173179F}" srcOrd="0" destOrd="0" presId="urn:microsoft.com/office/officeart/2008/layout/LinedList"/>
    <dgm:cxn modelId="{63733AC1-001D-4B3B-A78E-44C6B3CEC179}" type="presParOf" srcId="{75F105D9-8AA5-4E36-8134-E9D2F6B17F9E}" destId="{C4DC22E1-4B1A-446A-AEC2-E273C2EABC21}"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A822FFE-D357-4990-876C-89422F4EA544}"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B17E828C-DC92-45C0-B0F3-41A0258C6A51}">
      <dgm:prSet custT="1"/>
      <dgm:spPr/>
      <dgm:t>
        <a:bodyPr/>
        <a:lstStyle/>
        <a:p>
          <a:r>
            <a:rPr lang="en-US" altLang="en-US" sz="2000" dirty="0">
              <a:solidFill>
                <a:schemeClr val="tx1"/>
              </a:solidFill>
              <a:latin typeface="Trebuchet MS" panose="020B0603020202020204" pitchFamily="34" charset="0"/>
            </a:rPr>
            <a:t>Reputation as a governing body was enhanced</a:t>
          </a:r>
          <a:endParaRPr lang="en-US" sz="2000" dirty="0">
            <a:solidFill>
              <a:schemeClr val="tx1"/>
            </a:solidFill>
          </a:endParaRPr>
        </a:p>
      </dgm:t>
    </dgm:pt>
    <dgm:pt modelId="{15550091-BC84-4FA9-AC5B-F070E52C8212}" type="parTrans" cxnId="{EAA7DED2-3664-4C67-8338-B58A9FEAD105}">
      <dgm:prSet/>
      <dgm:spPr/>
      <dgm:t>
        <a:bodyPr/>
        <a:lstStyle/>
        <a:p>
          <a:endParaRPr lang="en-US"/>
        </a:p>
      </dgm:t>
    </dgm:pt>
    <dgm:pt modelId="{93FA1B85-DB27-4B7D-9D81-EB90D7B4D1B4}" type="sibTrans" cxnId="{EAA7DED2-3664-4C67-8338-B58A9FEAD105}">
      <dgm:prSet/>
      <dgm:spPr/>
      <dgm:t>
        <a:bodyPr/>
        <a:lstStyle/>
        <a:p>
          <a:endParaRPr lang="en-US"/>
        </a:p>
      </dgm:t>
    </dgm:pt>
    <dgm:pt modelId="{D6F0023B-7130-4EB9-8F5F-BE84DB25733D}">
      <dgm:prSet custT="1"/>
      <dgm:spPr/>
      <dgm:t>
        <a:bodyPr/>
        <a:lstStyle/>
        <a:p>
          <a:r>
            <a:rPr lang="en-US" altLang="en-US" sz="2000" dirty="0">
              <a:solidFill>
                <a:schemeClr val="tx1"/>
              </a:solidFill>
              <a:latin typeface="Trebuchet MS" panose="020B0603020202020204" pitchFamily="34" charset="0"/>
            </a:rPr>
            <a:t>Relationships in the region better than when you started</a:t>
          </a:r>
          <a:endParaRPr lang="en-US" sz="2000" dirty="0">
            <a:solidFill>
              <a:schemeClr val="tx1"/>
            </a:solidFill>
          </a:endParaRPr>
        </a:p>
      </dgm:t>
    </dgm:pt>
    <dgm:pt modelId="{9003EE97-171A-4985-846A-06E86D84C1B5}" type="parTrans" cxnId="{D76A9C03-E9CB-4FA0-8C3A-A5EF9356864A}">
      <dgm:prSet/>
      <dgm:spPr/>
      <dgm:t>
        <a:bodyPr/>
        <a:lstStyle/>
        <a:p>
          <a:endParaRPr lang="en-US"/>
        </a:p>
      </dgm:t>
    </dgm:pt>
    <dgm:pt modelId="{43B4FC38-C9B3-4EBC-9E4D-E49FB84FE80C}" type="sibTrans" cxnId="{D76A9C03-E9CB-4FA0-8C3A-A5EF9356864A}">
      <dgm:prSet/>
      <dgm:spPr/>
      <dgm:t>
        <a:bodyPr/>
        <a:lstStyle/>
        <a:p>
          <a:endParaRPr lang="en-US"/>
        </a:p>
      </dgm:t>
    </dgm:pt>
    <dgm:pt modelId="{3BE683C8-9328-4650-81D6-A6621E1604CA}">
      <dgm:prSet custT="1"/>
      <dgm:spPr/>
      <dgm:t>
        <a:bodyPr/>
        <a:lstStyle/>
        <a:p>
          <a:r>
            <a:rPr lang="en-US" altLang="en-US" sz="2000" dirty="0">
              <a:solidFill>
                <a:schemeClr val="tx1"/>
              </a:solidFill>
              <a:latin typeface="Trebuchet MS" panose="020B0603020202020204" pitchFamily="34" charset="0"/>
            </a:rPr>
            <a:t>Fewer arguments, less whining on Council; we are in this together</a:t>
          </a:r>
          <a:endParaRPr lang="en-US" sz="2000" dirty="0">
            <a:solidFill>
              <a:schemeClr val="tx1"/>
            </a:solidFill>
          </a:endParaRPr>
        </a:p>
      </dgm:t>
    </dgm:pt>
    <dgm:pt modelId="{332686DA-A94B-4737-8D31-4CCB75411A32}" type="parTrans" cxnId="{925B4687-6C2A-4734-9FAD-416344B33D85}">
      <dgm:prSet/>
      <dgm:spPr/>
      <dgm:t>
        <a:bodyPr/>
        <a:lstStyle/>
        <a:p>
          <a:endParaRPr lang="en-US"/>
        </a:p>
      </dgm:t>
    </dgm:pt>
    <dgm:pt modelId="{D441754F-F72F-43F7-AC55-23FDF1DB6CE5}" type="sibTrans" cxnId="{925B4687-6C2A-4734-9FAD-416344B33D85}">
      <dgm:prSet/>
      <dgm:spPr/>
      <dgm:t>
        <a:bodyPr/>
        <a:lstStyle/>
        <a:p>
          <a:endParaRPr lang="en-US"/>
        </a:p>
      </dgm:t>
    </dgm:pt>
    <dgm:pt modelId="{A178CFF5-F7C9-4FEC-A440-4040DFF6FAB1}">
      <dgm:prSet custT="1"/>
      <dgm:spPr/>
      <dgm:t>
        <a:bodyPr/>
        <a:lstStyle/>
        <a:p>
          <a:r>
            <a:rPr lang="en-US" altLang="en-US" sz="2000" dirty="0">
              <a:solidFill>
                <a:schemeClr val="tx1"/>
              </a:solidFill>
              <a:latin typeface="Trebuchet MS" panose="020B0603020202020204" pitchFamily="34" charset="0"/>
            </a:rPr>
            <a:t>Less grandstanding; fewer individuals taking credit</a:t>
          </a:r>
          <a:endParaRPr lang="en-US" sz="2000" dirty="0">
            <a:solidFill>
              <a:schemeClr val="tx1"/>
            </a:solidFill>
          </a:endParaRPr>
        </a:p>
      </dgm:t>
    </dgm:pt>
    <dgm:pt modelId="{1F23020B-673F-4790-B3AC-E9708469915D}" type="parTrans" cxnId="{B4D99577-34C9-4EA9-B13A-DF84D52BD01C}">
      <dgm:prSet/>
      <dgm:spPr/>
      <dgm:t>
        <a:bodyPr/>
        <a:lstStyle/>
        <a:p>
          <a:endParaRPr lang="en-US"/>
        </a:p>
      </dgm:t>
    </dgm:pt>
    <dgm:pt modelId="{9E81815C-6C82-4FCC-B5B4-DA51F750D819}" type="sibTrans" cxnId="{B4D99577-34C9-4EA9-B13A-DF84D52BD01C}">
      <dgm:prSet/>
      <dgm:spPr/>
      <dgm:t>
        <a:bodyPr/>
        <a:lstStyle/>
        <a:p>
          <a:endParaRPr lang="en-US"/>
        </a:p>
      </dgm:t>
    </dgm:pt>
    <dgm:pt modelId="{6BE2838F-C928-4E02-92E1-B4F0B2F8461D}">
      <dgm:prSet custT="1"/>
      <dgm:spPr/>
      <dgm:t>
        <a:bodyPr/>
        <a:lstStyle/>
        <a:p>
          <a:r>
            <a:rPr lang="en-US" altLang="en-US" sz="2000" dirty="0">
              <a:solidFill>
                <a:schemeClr val="tx1"/>
              </a:solidFill>
              <a:latin typeface="Trebuchet MS" panose="020B0603020202020204" pitchFamily="34" charset="0"/>
            </a:rPr>
            <a:t>Less grandstanding; fewer individuals taking credit</a:t>
          </a:r>
          <a:endParaRPr lang="en-US" sz="2000" dirty="0">
            <a:solidFill>
              <a:schemeClr val="tx1"/>
            </a:solidFill>
          </a:endParaRPr>
        </a:p>
      </dgm:t>
    </dgm:pt>
    <dgm:pt modelId="{FB131C70-F074-4146-8C83-C570B5D607FF}" type="parTrans" cxnId="{C978904A-4ADB-4A33-BABE-0ABA1A05AEE1}">
      <dgm:prSet/>
      <dgm:spPr/>
      <dgm:t>
        <a:bodyPr/>
        <a:lstStyle/>
        <a:p>
          <a:endParaRPr lang="en-US"/>
        </a:p>
      </dgm:t>
    </dgm:pt>
    <dgm:pt modelId="{24B83879-0F70-429F-864A-39B3FD7B92D5}" type="sibTrans" cxnId="{C978904A-4ADB-4A33-BABE-0ABA1A05AEE1}">
      <dgm:prSet/>
      <dgm:spPr/>
      <dgm:t>
        <a:bodyPr/>
        <a:lstStyle/>
        <a:p>
          <a:endParaRPr lang="en-US"/>
        </a:p>
      </dgm:t>
    </dgm:pt>
    <dgm:pt modelId="{4D2D6E55-D4D1-4A43-BF56-7F52376FACF5}">
      <dgm:prSet custT="1"/>
      <dgm:spPr/>
      <dgm:t>
        <a:bodyPr/>
        <a:lstStyle/>
        <a:p>
          <a:r>
            <a:rPr lang="en-US" altLang="en-US" sz="2000" dirty="0">
              <a:solidFill>
                <a:schemeClr val="tx1"/>
              </a:solidFill>
              <a:latin typeface="Trebuchet MS" panose="020B0603020202020204" pitchFamily="34" charset="0"/>
            </a:rPr>
            <a:t>Enhanced orientation process, new/revised policies, procedure bylaw &amp; meeting processes, strategic planning process</a:t>
          </a:r>
          <a:endParaRPr lang="en-US" sz="2000" dirty="0">
            <a:solidFill>
              <a:schemeClr val="tx1"/>
            </a:solidFill>
          </a:endParaRPr>
        </a:p>
      </dgm:t>
    </dgm:pt>
    <dgm:pt modelId="{C783BFDB-AE15-460E-B8D2-AFE73D1CDD43}" type="parTrans" cxnId="{F2F1D60E-4AB0-4631-BD9F-C91C4DED0DFA}">
      <dgm:prSet/>
      <dgm:spPr/>
      <dgm:t>
        <a:bodyPr/>
        <a:lstStyle/>
        <a:p>
          <a:endParaRPr lang="en-US"/>
        </a:p>
      </dgm:t>
    </dgm:pt>
    <dgm:pt modelId="{956386EB-F1CC-43A7-A270-17E4F3DD9E83}" type="sibTrans" cxnId="{F2F1D60E-4AB0-4631-BD9F-C91C4DED0DFA}">
      <dgm:prSet/>
      <dgm:spPr/>
      <dgm:t>
        <a:bodyPr/>
        <a:lstStyle/>
        <a:p>
          <a:endParaRPr lang="en-US"/>
        </a:p>
      </dgm:t>
    </dgm:pt>
    <dgm:pt modelId="{1BC90452-4F62-4A76-9292-3E34AA1D4EE4}">
      <dgm:prSet custT="1"/>
      <dgm:spPr/>
      <dgm:t>
        <a:bodyPr/>
        <a:lstStyle/>
        <a:p>
          <a:r>
            <a:rPr lang="en-US" altLang="en-US" sz="1800" dirty="0">
              <a:solidFill>
                <a:schemeClr val="tx1"/>
              </a:solidFill>
              <a:latin typeface="Trebuchet MS" panose="020B0603020202020204" pitchFamily="34" charset="0"/>
            </a:rPr>
            <a:t>Agenda building, budget process, governance model, code of conduct, public engagement strategy, communications plan</a:t>
          </a:r>
          <a:br>
            <a:rPr lang="en-CA" sz="1300" dirty="0"/>
          </a:br>
          <a:br>
            <a:rPr lang="en-CA" sz="1300" dirty="0"/>
          </a:br>
          <a:br>
            <a:rPr lang="en-CA" sz="1300" dirty="0"/>
          </a:br>
          <a:r>
            <a:rPr lang="en-CA" sz="1300" dirty="0"/>
            <a:t> </a:t>
          </a:r>
          <a:endParaRPr lang="en-US" sz="1300" dirty="0"/>
        </a:p>
      </dgm:t>
    </dgm:pt>
    <dgm:pt modelId="{4A2785EC-4380-4238-9DC9-CEE8CCB7951D}" type="parTrans" cxnId="{99F0FD3B-AF47-4E4F-8014-32506A99C959}">
      <dgm:prSet/>
      <dgm:spPr/>
      <dgm:t>
        <a:bodyPr/>
        <a:lstStyle/>
        <a:p>
          <a:endParaRPr lang="en-US"/>
        </a:p>
      </dgm:t>
    </dgm:pt>
    <dgm:pt modelId="{2F013496-468A-4A64-A9F4-B2107C55EB91}" type="sibTrans" cxnId="{99F0FD3B-AF47-4E4F-8014-32506A99C959}">
      <dgm:prSet/>
      <dgm:spPr/>
      <dgm:t>
        <a:bodyPr/>
        <a:lstStyle/>
        <a:p>
          <a:endParaRPr lang="en-US"/>
        </a:p>
      </dgm:t>
    </dgm:pt>
    <dgm:pt modelId="{1BC09857-BEC8-40E0-A2B7-87E3FF553162}" type="pres">
      <dgm:prSet presAssocID="{1A822FFE-D357-4990-876C-89422F4EA544}" presName="vert0" presStyleCnt="0">
        <dgm:presLayoutVars>
          <dgm:dir/>
          <dgm:animOne val="branch"/>
          <dgm:animLvl val="lvl"/>
        </dgm:presLayoutVars>
      </dgm:prSet>
      <dgm:spPr/>
    </dgm:pt>
    <dgm:pt modelId="{1B5E39BF-1D23-4967-B35C-EB1ADAFE7FBB}" type="pres">
      <dgm:prSet presAssocID="{B17E828C-DC92-45C0-B0F3-41A0258C6A51}" presName="thickLine" presStyleLbl="alignNode1" presStyleIdx="0" presStyleCnt="7"/>
      <dgm:spPr/>
    </dgm:pt>
    <dgm:pt modelId="{695E45DE-65BA-43E5-A0CA-04FD346F5EAD}" type="pres">
      <dgm:prSet presAssocID="{B17E828C-DC92-45C0-B0F3-41A0258C6A51}" presName="horz1" presStyleCnt="0"/>
      <dgm:spPr/>
    </dgm:pt>
    <dgm:pt modelId="{E9964C83-651A-4F87-AC92-82D809D7A348}" type="pres">
      <dgm:prSet presAssocID="{B17E828C-DC92-45C0-B0F3-41A0258C6A51}" presName="tx1" presStyleLbl="revTx" presStyleIdx="0" presStyleCnt="7"/>
      <dgm:spPr/>
    </dgm:pt>
    <dgm:pt modelId="{F42E638E-F8C9-439A-82C6-A5888E3F6845}" type="pres">
      <dgm:prSet presAssocID="{B17E828C-DC92-45C0-B0F3-41A0258C6A51}" presName="vert1" presStyleCnt="0"/>
      <dgm:spPr/>
    </dgm:pt>
    <dgm:pt modelId="{28FC4E01-25D5-4217-BE84-AA8288F378B9}" type="pres">
      <dgm:prSet presAssocID="{D6F0023B-7130-4EB9-8F5F-BE84DB25733D}" presName="thickLine" presStyleLbl="alignNode1" presStyleIdx="1" presStyleCnt="7"/>
      <dgm:spPr/>
    </dgm:pt>
    <dgm:pt modelId="{EBE7CDA8-959F-4E95-92D2-3776C98BCBBA}" type="pres">
      <dgm:prSet presAssocID="{D6F0023B-7130-4EB9-8F5F-BE84DB25733D}" presName="horz1" presStyleCnt="0"/>
      <dgm:spPr/>
    </dgm:pt>
    <dgm:pt modelId="{26D54F80-3E98-47CB-8212-9562F8E88FA8}" type="pres">
      <dgm:prSet presAssocID="{D6F0023B-7130-4EB9-8F5F-BE84DB25733D}" presName="tx1" presStyleLbl="revTx" presStyleIdx="1" presStyleCnt="7"/>
      <dgm:spPr/>
    </dgm:pt>
    <dgm:pt modelId="{E4A7619E-0219-4E1B-801F-7B84F6FFA29E}" type="pres">
      <dgm:prSet presAssocID="{D6F0023B-7130-4EB9-8F5F-BE84DB25733D}" presName="vert1" presStyleCnt="0"/>
      <dgm:spPr/>
    </dgm:pt>
    <dgm:pt modelId="{69AA2DB4-2630-41AF-9414-1B4E685CF9B6}" type="pres">
      <dgm:prSet presAssocID="{3BE683C8-9328-4650-81D6-A6621E1604CA}" presName="thickLine" presStyleLbl="alignNode1" presStyleIdx="2" presStyleCnt="7"/>
      <dgm:spPr/>
    </dgm:pt>
    <dgm:pt modelId="{065381C8-F7EB-40B2-B428-0976EC9F3F5B}" type="pres">
      <dgm:prSet presAssocID="{3BE683C8-9328-4650-81D6-A6621E1604CA}" presName="horz1" presStyleCnt="0"/>
      <dgm:spPr/>
    </dgm:pt>
    <dgm:pt modelId="{057158C4-5F31-4499-8161-F27BD3395A67}" type="pres">
      <dgm:prSet presAssocID="{3BE683C8-9328-4650-81D6-A6621E1604CA}" presName="tx1" presStyleLbl="revTx" presStyleIdx="2" presStyleCnt="7"/>
      <dgm:spPr/>
    </dgm:pt>
    <dgm:pt modelId="{DB36BE41-2049-43E8-B726-48BF8F61020B}" type="pres">
      <dgm:prSet presAssocID="{3BE683C8-9328-4650-81D6-A6621E1604CA}" presName="vert1" presStyleCnt="0"/>
      <dgm:spPr/>
    </dgm:pt>
    <dgm:pt modelId="{86A6A46A-05D3-4C56-9AE7-BD7A8C4C748A}" type="pres">
      <dgm:prSet presAssocID="{A178CFF5-F7C9-4FEC-A440-4040DFF6FAB1}" presName="thickLine" presStyleLbl="alignNode1" presStyleIdx="3" presStyleCnt="7"/>
      <dgm:spPr/>
    </dgm:pt>
    <dgm:pt modelId="{5B4CC69E-62AA-4925-AFE6-42332669B706}" type="pres">
      <dgm:prSet presAssocID="{A178CFF5-F7C9-4FEC-A440-4040DFF6FAB1}" presName="horz1" presStyleCnt="0"/>
      <dgm:spPr/>
    </dgm:pt>
    <dgm:pt modelId="{E6F367EA-A046-4B2D-8F00-E17FE1528D41}" type="pres">
      <dgm:prSet presAssocID="{A178CFF5-F7C9-4FEC-A440-4040DFF6FAB1}" presName="tx1" presStyleLbl="revTx" presStyleIdx="3" presStyleCnt="7"/>
      <dgm:spPr/>
    </dgm:pt>
    <dgm:pt modelId="{3948FDFD-054E-4D8A-8F4B-05B7E7967FD7}" type="pres">
      <dgm:prSet presAssocID="{A178CFF5-F7C9-4FEC-A440-4040DFF6FAB1}" presName="vert1" presStyleCnt="0"/>
      <dgm:spPr/>
    </dgm:pt>
    <dgm:pt modelId="{9A658A7E-10B9-428C-95E8-D5D79D6D266F}" type="pres">
      <dgm:prSet presAssocID="{6BE2838F-C928-4E02-92E1-B4F0B2F8461D}" presName="thickLine" presStyleLbl="alignNode1" presStyleIdx="4" presStyleCnt="7"/>
      <dgm:spPr/>
    </dgm:pt>
    <dgm:pt modelId="{507AD5E6-40E4-456C-8B72-C132CAB4EF8B}" type="pres">
      <dgm:prSet presAssocID="{6BE2838F-C928-4E02-92E1-B4F0B2F8461D}" presName="horz1" presStyleCnt="0"/>
      <dgm:spPr/>
    </dgm:pt>
    <dgm:pt modelId="{3BE6F5C7-DDE7-45D5-B971-B5F8AF3293B6}" type="pres">
      <dgm:prSet presAssocID="{6BE2838F-C928-4E02-92E1-B4F0B2F8461D}" presName="tx1" presStyleLbl="revTx" presStyleIdx="4" presStyleCnt="7"/>
      <dgm:spPr/>
    </dgm:pt>
    <dgm:pt modelId="{C42AA94F-FAB8-439A-93A1-C5A07B450837}" type="pres">
      <dgm:prSet presAssocID="{6BE2838F-C928-4E02-92E1-B4F0B2F8461D}" presName="vert1" presStyleCnt="0"/>
      <dgm:spPr/>
    </dgm:pt>
    <dgm:pt modelId="{B339C5E6-89FD-475D-87CD-D14E41BFC979}" type="pres">
      <dgm:prSet presAssocID="{4D2D6E55-D4D1-4A43-BF56-7F52376FACF5}" presName="thickLine" presStyleLbl="alignNode1" presStyleIdx="5" presStyleCnt="7"/>
      <dgm:spPr/>
    </dgm:pt>
    <dgm:pt modelId="{32E8F415-3FE7-455B-8B75-F6123F6E0A82}" type="pres">
      <dgm:prSet presAssocID="{4D2D6E55-D4D1-4A43-BF56-7F52376FACF5}" presName="horz1" presStyleCnt="0"/>
      <dgm:spPr/>
    </dgm:pt>
    <dgm:pt modelId="{65E6065D-2C03-4654-BE8B-8AA7B484D51C}" type="pres">
      <dgm:prSet presAssocID="{4D2D6E55-D4D1-4A43-BF56-7F52376FACF5}" presName="tx1" presStyleLbl="revTx" presStyleIdx="5" presStyleCnt="7"/>
      <dgm:spPr/>
    </dgm:pt>
    <dgm:pt modelId="{87BF82CF-6CF2-480D-A6ED-7665C24F874B}" type="pres">
      <dgm:prSet presAssocID="{4D2D6E55-D4D1-4A43-BF56-7F52376FACF5}" presName="vert1" presStyleCnt="0"/>
      <dgm:spPr/>
    </dgm:pt>
    <dgm:pt modelId="{6F81CD01-CBC1-4353-8063-0D23AE18778C}" type="pres">
      <dgm:prSet presAssocID="{1BC90452-4F62-4A76-9292-3E34AA1D4EE4}" presName="thickLine" presStyleLbl="alignNode1" presStyleIdx="6" presStyleCnt="7"/>
      <dgm:spPr/>
    </dgm:pt>
    <dgm:pt modelId="{75F105D9-8AA5-4E36-8134-E9D2F6B17F9E}" type="pres">
      <dgm:prSet presAssocID="{1BC90452-4F62-4A76-9292-3E34AA1D4EE4}" presName="horz1" presStyleCnt="0"/>
      <dgm:spPr/>
    </dgm:pt>
    <dgm:pt modelId="{4C41A46F-E128-44DE-8022-5DA85173179F}" type="pres">
      <dgm:prSet presAssocID="{1BC90452-4F62-4A76-9292-3E34AA1D4EE4}" presName="tx1" presStyleLbl="revTx" presStyleIdx="6" presStyleCnt="7"/>
      <dgm:spPr/>
    </dgm:pt>
    <dgm:pt modelId="{C4DC22E1-4B1A-446A-AEC2-E273C2EABC21}" type="pres">
      <dgm:prSet presAssocID="{1BC90452-4F62-4A76-9292-3E34AA1D4EE4}" presName="vert1" presStyleCnt="0"/>
      <dgm:spPr/>
    </dgm:pt>
  </dgm:ptLst>
  <dgm:cxnLst>
    <dgm:cxn modelId="{D76A9C03-E9CB-4FA0-8C3A-A5EF9356864A}" srcId="{1A822FFE-D357-4990-876C-89422F4EA544}" destId="{D6F0023B-7130-4EB9-8F5F-BE84DB25733D}" srcOrd="1" destOrd="0" parTransId="{9003EE97-171A-4985-846A-06E86D84C1B5}" sibTransId="{43B4FC38-C9B3-4EBC-9E4D-E49FB84FE80C}"/>
    <dgm:cxn modelId="{F2F1D60E-4AB0-4631-BD9F-C91C4DED0DFA}" srcId="{1A822FFE-D357-4990-876C-89422F4EA544}" destId="{4D2D6E55-D4D1-4A43-BF56-7F52376FACF5}" srcOrd="5" destOrd="0" parTransId="{C783BFDB-AE15-460E-B8D2-AFE73D1CDD43}" sibTransId="{956386EB-F1CC-43A7-A270-17E4F3DD9E83}"/>
    <dgm:cxn modelId="{F8E7881F-E928-4993-ADC3-F6F6132DA0BF}" type="presOf" srcId="{A178CFF5-F7C9-4FEC-A440-4040DFF6FAB1}" destId="{E6F367EA-A046-4B2D-8F00-E17FE1528D41}" srcOrd="0" destOrd="0" presId="urn:microsoft.com/office/officeart/2008/layout/LinedList"/>
    <dgm:cxn modelId="{99F0FD3B-AF47-4E4F-8014-32506A99C959}" srcId="{1A822FFE-D357-4990-876C-89422F4EA544}" destId="{1BC90452-4F62-4A76-9292-3E34AA1D4EE4}" srcOrd="6" destOrd="0" parTransId="{4A2785EC-4380-4238-9DC9-CEE8CCB7951D}" sibTransId="{2F013496-468A-4A64-A9F4-B2107C55EB91}"/>
    <dgm:cxn modelId="{C978904A-4ADB-4A33-BABE-0ABA1A05AEE1}" srcId="{1A822FFE-D357-4990-876C-89422F4EA544}" destId="{6BE2838F-C928-4E02-92E1-B4F0B2F8461D}" srcOrd="4" destOrd="0" parTransId="{FB131C70-F074-4146-8C83-C570B5D607FF}" sibTransId="{24B83879-0F70-429F-864A-39B3FD7B92D5}"/>
    <dgm:cxn modelId="{C7F66B71-F855-472E-800F-CDDB3EB8FD69}" type="presOf" srcId="{D6F0023B-7130-4EB9-8F5F-BE84DB25733D}" destId="{26D54F80-3E98-47CB-8212-9562F8E88FA8}" srcOrd="0" destOrd="0" presId="urn:microsoft.com/office/officeart/2008/layout/LinedList"/>
    <dgm:cxn modelId="{CA8B4155-A15B-4CEF-91BD-30F4C044CBD9}" type="presOf" srcId="{3BE683C8-9328-4650-81D6-A6621E1604CA}" destId="{057158C4-5F31-4499-8161-F27BD3395A67}" srcOrd="0" destOrd="0" presId="urn:microsoft.com/office/officeart/2008/layout/LinedList"/>
    <dgm:cxn modelId="{B4D99577-34C9-4EA9-B13A-DF84D52BD01C}" srcId="{1A822FFE-D357-4990-876C-89422F4EA544}" destId="{A178CFF5-F7C9-4FEC-A440-4040DFF6FAB1}" srcOrd="3" destOrd="0" parTransId="{1F23020B-673F-4790-B3AC-E9708469915D}" sibTransId="{9E81815C-6C82-4FCC-B5B4-DA51F750D819}"/>
    <dgm:cxn modelId="{740D1680-5CBD-41DE-9FE6-05C03DD14FB8}" type="presOf" srcId="{1A822FFE-D357-4990-876C-89422F4EA544}" destId="{1BC09857-BEC8-40E0-A2B7-87E3FF553162}" srcOrd="0" destOrd="0" presId="urn:microsoft.com/office/officeart/2008/layout/LinedList"/>
    <dgm:cxn modelId="{925B4687-6C2A-4734-9FAD-416344B33D85}" srcId="{1A822FFE-D357-4990-876C-89422F4EA544}" destId="{3BE683C8-9328-4650-81D6-A6621E1604CA}" srcOrd="2" destOrd="0" parTransId="{332686DA-A94B-4737-8D31-4CCB75411A32}" sibTransId="{D441754F-F72F-43F7-AC55-23FDF1DB6CE5}"/>
    <dgm:cxn modelId="{57252894-B029-4F1E-8050-05A61AD67CFE}" type="presOf" srcId="{B17E828C-DC92-45C0-B0F3-41A0258C6A51}" destId="{E9964C83-651A-4F87-AC92-82D809D7A348}" srcOrd="0" destOrd="0" presId="urn:microsoft.com/office/officeart/2008/layout/LinedList"/>
    <dgm:cxn modelId="{10D011B1-F13C-4EF8-8973-D83CF94444AC}" type="presOf" srcId="{4D2D6E55-D4D1-4A43-BF56-7F52376FACF5}" destId="{65E6065D-2C03-4654-BE8B-8AA7B484D51C}" srcOrd="0" destOrd="0" presId="urn:microsoft.com/office/officeart/2008/layout/LinedList"/>
    <dgm:cxn modelId="{2FB575B6-635A-48DD-89A9-56CEE9B75513}" type="presOf" srcId="{6BE2838F-C928-4E02-92E1-B4F0B2F8461D}" destId="{3BE6F5C7-DDE7-45D5-B971-B5F8AF3293B6}" srcOrd="0" destOrd="0" presId="urn:microsoft.com/office/officeart/2008/layout/LinedList"/>
    <dgm:cxn modelId="{EAA7DED2-3664-4C67-8338-B58A9FEAD105}" srcId="{1A822FFE-D357-4990-876C-89422F4EA544}" destId="{B17E828C-DC92-45C0-B0F3-41A0258C6A51}" srcOrd="0" destOrd="0" parTransId="{15550091-BC84-4FA9-AC5B-F070E52C8212}" sibTransId="{93FA1B85-DB27-4B7D-9D81-EB90D7B4D1B4}"/>
    <dgm:cxn modelId="{07EDB6E7-E07F-40F9-905B-4F8103DDA4A1}" type="presOf" srcId="{1BC90452-4F62-4A76-9292-3E34AA1D4EE4}" destId="{4C41A46F-E128-44DE-8022-5DA85173179F}" srcOrd="0" destOrd="0" presId="urn:microsoft.com/office/officeart/2008/layout/LinedList"/>
    <dgm:cxn modelId="{E861EBD0-0FE2-408D-8FE4-816B3CE61431}" type="presParOf" srcId="{1BC09857-BEC8-40E0-A2B7-87E3FF553162}" destId="{1B5E39BF-1D23-4967-B35C-EB1ADAFE7FBB}" srcOrd="0" destOrd="0" presId="urn:microsoft.com/office/officeart/2008/layout/LinedList"/>
    <dgm:cxn modelId="{0B6396B0-97C0-479F-944E-9E3D5C271033}" type="presParOf" srcId="{1BC09857-BEC8-40E0-A2B7-87E3FF553162}" destId="{695E45DE-65BA-43E5-A0CA-04FD346F5EAD}" srcOrd="1" destOrd="0" presId="urn:microsoft.com/office/officeart/2008/layout/LinedList"/>
    <dgm:cxn modelId="{1CCDAF7C-83E5-4B85-A13B-9A1A5511A7E8}" type="presParOf" srcId="{695E45DE-65BA-43E5-A0CA-04FD346F5EAD}" destId="{E9964C83-651A-4F87-AC92-82D809D7A348}" srcOrd="0" destOrd="0" presId="urn:microsoft.com/office/officeart/2008/layout/LinedList"/>
    <dgm:cxn modelId="{0DBDE071-5789-42AA-BDFC-FD0FE120A191}" type="presParOf" srcId="{695E45DE-65BA-43E5-A0CA-04FD346F5EAD}" destId="{F42E638E-F8C9-439A-82C6-A5888E3F6845}" srcOrd="1" destOrd="0" presId="urn:microsoft.com/office/officeart/2008/layout/LinedList"/>
    <dgm:cxn modelId="{A750675B-7727-4BB5-979C-CE45ED69F13D}" type="presParOf" srcId="{1BC09857-BEC8-40E0-A2B7-87E3FF553162}" destId="{28FC4E01-25D5-4217-BE84-AA8288F378B9}" srcOrd="2" destOrd="0" presId="urn:microsoft.com/office/officeart/2008/layout/LinedList"/>
    <dgm:cxn modelId="{1381DC38-E175-41DE-A746-74076BC654D2}" type="presParOf" srcId="{1BC09857-BEC8-40E0-A2B7-87E3FF553162}" destId="{EBE7CDA8-959F-4E95-92D2-3776C98BCBBA}" srcOrd="3" destOrd="0" presId="urn:microsoft.com/office/officeart/2008/layout/LinedList"/>
    <dgm:cxn modelId="{6CAB5DC4-C395-4EE9-AE8E-F63F3FEBDA6E}" type="presParOf" srcId="{EBE7CDA8-959F-4E95-92D2-3776C98BCBBA}" destId="{26D54F80-3E98-47CB-8212-9562F8E88FA8}" srcOrd="0" destOrd="0" presId="urn:microsoft.com/office/officeart/2008/layout/LinedList"/>
    <dgm:cxn modelId="{7F1BC9DD-BEE1-4A6D-A75D-0C9187277283}" type="presParOf" srcId="{EBE7CDA8-959F-4E95-92D2-3776C98BCBBA}" destId="{E4A7619E-0219-4E1B-801F-7B84F6FFA29E}" srcOrd="1" destOrd="0" presId="urn:microsoft.com/office/officeart/2008/layout/LinedList"/>
    <dgm:cxn modelId="{F009A97D-BE63-49F9-840E-BB858BE68BB5}" type="presParOf" srcId="{1BC09857-BEC8-40E0-A2B7-87E3FF553162}" destId="{69AA2DB4-2630-41AF-9414-1B4E685CF9B6}" srcOrd="4" destOrd="0" presId="urn:microsoft.com/office/officeart/2008/layout/LinedList"/>
    <dgm:cxn modelId="{B1F9FA25-0D82-41FB-94AF-4DEC8910E8FD}" type="presParOf" srcId="{1BC09857-BEC8-40E0-A2B7-87E3FF553162}" destId="{065381C8-F7EB-40B2-B428-0976EC9F3F5B}" srcOrd="5" destOrd="0" presId="urn:microsoft.com/office/officeart/2008/layout/LinedList"/>
    <dgm:cxn modelId="{9E74B34F-F4BC-4879-BE99-80CA11315FF6}" type="presParOf" srcId="{065381C8-F7EB-40B2-B428-0976EC9F3F5B}" destId="{057158C4-5F31-4499-8161-F27BD3395A67}" srcOrd="0" destOrd="0" presId="urn:microsoft.com/office/officeart/2008/layout/LinedList"/>
    <dgm:cxn modelId="{C22B3191-9AF1-40EE-B432-C73E4CD0B8E3}" type="presParOf" srcId="{065381C8-F7EB-40B2-B428-0976EC9F3F5B}" destId="{DB36BE41-2049-43E8-B726-48BF8F61020B}" srcOrd="1" destOrd="0" presId="urn:microsoft.com/office/officeart/2008/layout/LinedList"/>
    <dgm:cxn modelId="{D9BC4EB0-A8F8-4AE9-A922-5452880A82C7}" type="presParOf" srcId="{1BC09857-BEC8-40E0-A2B7-87E3FF553162}" destId="{86A6A46A-05D3-4C56-9AE7-BD7A8C4C748A}" srcOrd="6" destOrd="0" presId="urn:microsoft.com/office/officeart/2008/layout/LinedList"/>
    <dgm:cxn modelId="{2B7AB117-E9BB-4368-8B8C-DCCC85D216FC}" type="presParOf" srcId="{1BC09857-BEC8-40E0-A2B7-87E3FF553162}" destId="{5B4CC69E-62AA-4925-AFE6-42332669B706}" srcOrd="7" destOrd="0" presId="urn:microsoft.com/office/officeart/2008/layout/LinedList"/>
    <dgm:cxn modelId="{B3F36EF8-A1AE-4A7B-B826-30081066C4C0}" type="presParOf" srcId="{5B4CC69E-62AA-4925-AFE6-42332669B706}" destId="{E6F367EA-A046-4B2D-8F00-E17FE1528D41}" srcOrd="0" destOrd="0" presId="urn:microsoft.com/office/officeart/2008/layout/LinedList"/>
    <dgm:cxn modelId="{02240998-E4A2-4912-A3A0-3051CA21CAD4}" type="presParOf" srcId="{5B4CC69E-62AA-4925-AFE6-42332669B706}" destId="{3948FDFD-054E-4D8A-8F4B-05B7E7967FD7}" srcOrd="1" destOrd="0" presId="urn:microsoft.com/office/officeart/2008/layout/LinedList"/>
    <dgm:cxn modelId="{22CB2476-CAC5-44C6-9568-9D118564E325}" type="presParOf" srcId="{1BC09857-BEC8-40E0-A2B7-87E3FF553162}" destId="{9A658A7E-10B9-428C-95E8-D5D79D6D266F}" srcOrd="8" destOrd="0" presId="urn:microsoft.com/office/officeart/2008/layout/LinedList"/>
    <dgm:cxn modelId="{ABC06D1B-E10E-4288-856E-66772E1600B3}" type="presParOf" srcId="{1BC09857-BEC8-40E0-A2B7-87E3FF553162}" destId="{507AD5E6-40E4-456C-8B72-C132CAB4EF8B}" srcOrd="9" destOrd="0" presId="urn:microsoft.com/office/officeart/2008/layout/LinedList"/>
    <dgm:cxn modelId="{00CFB271-CE61-47B5-9B99-6C7C174835A8}" type="presParOf" srcId="{507AD5E6-40E4-456C-8B72-C132CAB4EF8B}" destId="{3BE6F5C7-DDE7-45D5-B971-B5F8AF3293B6}" srcOrd="0" destOrd="0" presId="urn:microsoft.com/office/officeart/2008/layout/LinedList"/>
    <dgm:cxn modelId="{9EE30B2B-AE8B-4AB1-87A0-C04126D75FDB}" type="presParOf" srcId="{507AD5E6-40E4-456C-8B72-C132CAB4EF8B}" destId="{C42AA94F-FAB8-439A-93A1-C5A07B450837}" srcOrd="1" destOrd="0" presId="urn:microsoft.com/office/officeart/2008/layout/LinedList"/>
    <dgm:cxn modelId="{AA4FC227-8473-4822-99D5-2B387814026A}" type="presParOf" srcId="{1BC09857-BEC8-40E0-A2B7-87E3FF553162}" destId="{B339C5E6-89FD-475D-87CD-D14E41BFC979}" srcOrd="10" destOrd="0" presId="urn:microsoft.com/office/officeart/2008/layout/LinedList"/>
    <dgm:cxn modelId="{7CC584FB-0425-4354-B6D4-48C22D1A86EC}" type="presParOf" srcId="{1BC09857-BEC8-40E0-A2B7-87E3FF553162}" destId="{32E8F415-3FE7-455B-8B75-F6123F6E0A82}" srcOrd="11" destOrd="0" presId="urn:microsoft.com/office/officeart/2008/layout/LinedList"/>
    <dgm:cxn modelId="{C753A134-91DD-4D3C-846B-A56F08CBB100}" type="presParOf" srcId="{32E8F415-3FE7-455B-8B75-F6123F6E0A82}" destId="{65E6065D-2C03-4654-BE8B-8AA7B484D51C}" srcOrd="0" destOrd="0" presId="urn:microsoft.com/office/officeart/2008/layout/LinedList"/>
    <dgm:cxn modelId="{2E5ABB6C-29AA-4C4C-B14D-783047C7EA49}" type="presParOf" srcId="{32E8F415-3FE7-455B-8B75-F6123F6E0A82}" destId="{87BF82CF-6CF2-480D-A6ED-7665C24F874B}" srcOrd="1" destOrd="0" presId="urn:microsoft.com/office/officeart/2008/layout/LinedList"/>
    <dgm:cxn modelId="{74E15205-350F-4CF7-B994-7614CA4B5FAA}" type="presParOf" srcId="{1BC09857-BEC8-40E0-A2B7-87E3FF553162}" destId="{6F81CD01-CBC1-4353-8063-0D23AE18778C}" srcOrd="12" destOrd="0" presId="urn:microsoft.com/office/officeart/2008/layout/LinedList"/>
    <dgm:cxn modelId="{5C2ADF14-B653-4504-98EC-F87803C4CBE6}" type="presParOf" srcId="{1BC09857-BEC8-40E0-A2B7-87E3FF553162}" destId="{75F105D9-8AA5-4E36-8134-E9D2F6B17F9E}" srcOrd="13" destOrd="0" presId="urn:microsoft.com/office/officeart/2008/layout/LinedList"/>
    <dgm:cxn modelId="{3C2D65FA-CEFD-40FC-82FF-88C9880FE9C5}" type="presParOf" srcId="{75F105D9-8AA5-4E36-8134-E9D2F6B17F9E}" destId="{4C41A46F-E128-44DE-8022-5DA85173179F}" srcOrd="0" destOrd="0" presId="urn:microsoft.com/office/officeart/2008/layout/LinedList"/>
    <dgm:cxn modelId="{63733AC1-001D-4B3B-A78E-44C6B3CEC179}" type="presParOf" srcId="{75F105D9-8AA5-4E36-8134-E9D2F6B17F9E}" destId="{C4DC22E1-4B1A-446A-AEC2-E273C2EABC21}"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5E39BF-1D23-4967-B35C-EB1ADAFE7FBB}">
      <dsp:nvSpPr>
        <dsp:cNvPr id="0" name=""/>
        <dsp:cNvSpPr/>
      </dsp:nvSpPr>
      <dsp:spPr>
        <a:xfrm>
          <a:off x="0" y="743"/>
          <a:ext cx="773465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9964C83-651A-4F87-AC92-82D809D7A348}">
      <dsp:nvSpPr>
        <dsp:cNvPr id="0" name=""/>
        <dsp:cNvSpPr/>
      </dsp:nvSpPr>
      <dsp:spPr>
        <a:xfrm>
          <a:off x="0" y="743"/>
          <a:ext cx="7734650" cy="8703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CA" sz="2000" kern="1200" dirty="0"/>
            <a:t>You spent considerable time planning for the arrival of a new Council</a:t>
          </a:r>
          <a:endParaRPr lang="en-US" sz="2000" kern="1200" dirty="0"/>
        </a:p>
      </dsp:txBody>
      <dsp:txXfrm>
        <a:off x="0" y="743"/>
        <a:ext cx="7734650" cy="870355"/>
      </dsp:txXfrm>
    </dsp:sp>
    <dsp:sp modelId="{28FC4E01-25D5-4217-BE84-AA8288F378B9}">
      <dsp:nvSpPr>
        <dsp:cNvPr id="0" name=""/>
        <dsp:cNvSpPr/>
      </dsp:nvSpPr>
      <dsp:spPr>
        <a:xfrm>
          <a:off x="0" y="871099"/>
          <a:ext cx="773465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6D54F80-3E98-47CB-8212-9562F8E88FA8}">
      <dsp:nvSpPr>
        <dsp:cNvPr id="0" name=""/>
        <dsp:cNvSpPr/>
      </dsp:nvSpPr>
      <dsp:spPr>
        <a:xfrm>
          <a:off x="0" y="871099"/>
          <a:ext cx="7734650" cy="8703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CA" sz="2000" kern="1200" dirty="0"/>
            <a:t>You thought through the issues of this past term</a:t>
          </a:r>
          <a:endParaRPr lang="en-US" sz="2000" kern="1200" dirty="0"/>
        </a:p>
      </dsp:txBody>
      <dsp:txXfrm>
        <a:off x="0" y="871099"/>
        <a:ext cx="7734650" cy="870355"/>
      </dsp:txXfrm>
    </dsp:sp>
    <dsp:sp modelId="{69AA2DB4-2630-41AF-9414-1B4E685CF9B6}">
      <dsp:nvSpPr>
        <dsp:cNvPr id="0" name=""/>
        <dsp:cNvSpPr/>
      </dsp:nvSpPr>
      <dsp:spPr>
        <a:xfrm>
          <a:off x="0" y="1741454"/>
          <a:ext cx="773465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57158C4-5F31-4499-8161-F27BD3395A67}">
      <dsp:nvSpPr>
        <dsp:cNvPr id="0" name=""/>
        <dsp:cNvSpPr/>
      </dsp:nvSpPr>
      <dsp:spPr>
        <a:xfrm>
          <a:off x="0" y="1741454"/>
          <a:ext cx="7734650" cy="8703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CA" sz="2000" kern="1200" dirty="0"/>
            <a:t>You determined that things could be better</a:t>
          </a:r>
          <a:endParaRPr lang="en-US" sz="2000" kern="1200" dirty="0"/>
        </a:p>
      </dsp:txBody>
      <dsp:txXfrm>
        <a:off x="0" y="1741454"/>
        <a:ext cx="7734650" cy="870355"/>
      </dsp:txXfrm>
    </dsp:sp>
    <dsp:sp modelId="{86A6A46A-05D3-4C56-9AE7-BD7A8C4C748A}">
      <dsp:nvSpPr>
        <dsp:cNvPr id="0" name=""/>
        <dsp:cNvSpPr/>
      </dsp:nvSpPr>
      <dsp:spPr>
        <a:xfrm>
          <a:off x="0" y="2611810"/>
          <a:ext cx="773465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6F367EA-A046-4B2D-8F00-E17FE1528D41}">
      <dsp:nvSpPr>
        <dsp:cNvPr id="0" name=""/>
        <dsp:cNvSpPr/>
      </dsp:nvSpPr>
      <dsp:spPr>
        <a:xfrm>
          <a:off x="0" y="2611810"/>
          <a:ext cx="7734650" cy="8703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CA" sz="2000" kern="1200" dirty="0"/>
            <a:t>You are committed to assisting this Council become more of a policy governance body &amp; less focused on the operations</a:t>
          </a:r>
        </a:p>
        <a:p>
          <a:pPr marL="0" lvl="0" indent="0" algn="l" defTabSz="889000">
            <a:lnSpc>
              <a:spcPct val="90000"/>
            </a:lnSpc>
            <a:spcBef>
              <a:spcPct val="0"/>
            </a:spcBef>
            <a:spcAft>
              <a:spcPct val="35000"/>
            </a:spcAft>
            <a:buNone/>
          </a:pPr>
          <a:endParaRPr lang="en-US" sz="2000" kern="1200" dirty="0"/>
        </a:p>
      </dsp:txBody>
      <dsp:txXfrm>
        <a:off x="0" y="2611810"/>
        <a:ext cx="7734650" cy="870355"/>
      </dsp:txXfrm>
    </dsp:sp>
    <dsp:sp modelId="{9A658A7E-10B9-428C-95E8-D5D79D6D266F}">
      <dsp:nvSpPr>
        <dsp:cNvPr id="0" name=""/>
        <dsp:cNvSpPr/>
      </dsp:nvSpPr>
      <dsp:spPr>
        <a:xfrm>
          <a:off x="0" y="3482165"/>
          <a:ext cx="773465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BE6F5C7-DDE7-45D5-B971-B5F8AF3293B6}">
      <dsp:nvSpPr>
        <dsp:cNvPr id="0" name=""/>
        <dsp:cNvSpPr/>
      </dsp:nvSpPr>
      <dsp:spPr>
        <a:xfrm>
          <a:off x="0" y="3482165"/>
          <a:ext cx="7734650" cy="8703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CA" sz="2000" kern="1200" dirty="0"/>
            <a:t>You set personal and managerial goals</a:t>
          </a:r>
          <a:endParaRPr lang="en-US" sz="2000" kern="1200" dirty="0"/>
        </a:p>
      </dsp:txBody>
      <dsp:txXfrm>
        <a:off x="0" y="3482165"/>
        <a:ext cx="7734650" cy="870355"/>
      </dsp:txXfrm>
    </dsp:sp>
    <dsp:sp modelId="{B339C5E6-89FD-475D-87CD-D14E41BFC979}">
      <dsp:nvSpPr>
        <dsp:cNvPr id="0" name=""/>
        <dsp:cNvSpPr/>
      </dsp:nvSpPr>
      <dsp:spPr>
        <a:xfrm>
          <a:off x="0" y="4352521"/>
          <a:ext cx="773465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5E6065D-2C03-4654-BE8B-8AA7B484D51C}">
      <dsp:nvSpPr>
        <dsp:cNvPr id="0" name=""/>
        <dsp:cNvSpPr/>
      </dsp:nvSpPr>
      <dsp:spPr>
        <a:xfrm>
          <a:off x="0" y="4352521"/>
          <a:ext cx="7734650" cy="8703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CA" sz="2000" kern="1200" dirty="0"/>
            <a:t>You found templates that work; improved understanding of what makes management function as intended</a:t>
          </a:r>
          <a:endParaRPr lang="en-US" sz="2000" kern="1200" dirty="0"/>
        </a:p>
      </dsp:txBody>
      <dsp:txXfrm>
        <a:off x="0" y="4352521"/>
        <a:ext cx="7734650" cy="870355"/>
      </dsp:txXfrm>
    </dsp:sp>
    <dsp:sp modelId="{6F81CD01-CBC1-4353-8063-0D23AE18778C}">
      <dsp:nvSpPr>
        <dsp:cNvPr id="0" name=""/>
        <dsp:cNvSpPr/>
      </dsp:nvSpPr>
      <dsp:spPr>
        <a:xfrm>
          <a:off x="0" y="5222876"/>
          <a:ext cx="773465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C41A46F-E128-44DE-8022-5DA85173179F}">
      <dsp:nvSpPr>
        <dsp:cNvPr id="0" name=""/>
        <dsp:cNvSpPr/>
      </dsp:nvSpPr>
      <dsp:spPr>
        <a:xfrm>
          <a:off x="0" y="5222876"/>
          <a:ext cx="7734650" cy="8703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CA" sz="1800" kern="1200" dirty="0"/>
            <a:t>Your footprints say that good governance has never been better</a:t>
          </a:r>
          <a:br>
            <a:rPr lang="en-CA" sz="1300" kern="1200" dirty="0"/>
          </a:br>
          <a:br>
            <a:rPr lang="en-CA" sz="1300" kern="1200" dirty="0"/>
          </a:br>
          <a:br>
            <a:rPr lang="en-CA" sz="1300" kern="1200" dirty="0"/>
          </a:br>
          <a:r>
            <a:rPr lang="en-CA" sz="1300" kern="1200" dirty="0"/>
            <a:t> </a:t>
          </a:r>
          <a:endParaRPr lang="en-US" sz="1300" kern="1200" dirty="0"/>
        </a:p>
      </dsp:txBody>
      <dsp:txXfrm>
        <a:off x="0" y="5222876"/>
        <a:ext cx="7734650" cy="8703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5E39BF-1D23-4967-B35C-EB1ADAFE7FBB}">
      <dsp:nvSpPr>
        <dsp:cNvPr id="0" name=""/>
        <dsp:cNvSpPr/>
      </dsp:nvSpPr>
      <dsp:spPr>
        <a:xfrm>
          <a:off x="0" y="743"/>
          <a:ext cx="773465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9964C83-651A-4F87-AC92-82D809D7A348}">
      <dsp:nvSpPr>
        <dsp:cNvPr id="0" name=""/>
        <dsp:cNvSpPr/>
      </dsp:nvSpPr>
      <dsp:spPr>
        <a:xfrm>
          <a:off x="0" y="743"/>
          <a:ext cx="7734650" cy="8703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CA" sz="2000" kern="1200" dirty="0"/>
            <a:t>Enhanced orientation process/advice/materials</a:t>
          </a:r>
          <a:endParaRPr lang="en-US" sz="2000" kern="1200" dirty="0"/>
        </a:p>
      </dsp:txBody>
      <dsp:txXfrm>
        <a:off x="0" y="743"/>
        <a:ext cx="7734650" cy="870355"/>
      </dsp:txXfrm>
    </dsp:sp>
    <dsp:sp modelId="{28FC4E01-25D5-4217-BE84-AA8288F378B9}">
      <dsp:nvSpPr>
        <dsp:cNvPr id="0" name=""/>
        <dsp:cNvSpPr/>
      </dsp:nvSpPr>
      <dsp:spPr>
        <a:xfrm>
          <a:off x="0" y="871099"/>
          <a:ext cx="773465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6D54F80-3E98-47CB-8212-9562F8E88FA8}">
      <dsp:nvSpPr>
        <dsp:cNvPr id="0" name=""/>
        <dsp:cNvSpPr/>
      </dsp:nvSpPr>
      <dsp:spPr>
        <a:xfrm>
          <a:off x="0" y="871099"/>
          <a:ext cx="7734650" cy="8703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CA" sz="2000" kern="1200" dirty="0"/>
            <a:t>Clear explanation of key legal matters</a:t>
          </a:r>
          <a:endParaRPr lang="en-US" sz="2000" kern="1200" dirty="0"/>
        </a:p>
      </dsp:txBody>
      <dsp:txXfrm>
        <a:off x="0" y="871099"/>
        <a:ext cx="7734650" cy="870355"/>
      </dsp:txXfrm>
    </dsp:sp>
    <dsp:sp modelId="{69AA2DB4-2630-41AF-9414-1B4E685CF9B6}">
      <dsp:nvSpPr>
        <dsp:cNvPr id="0" name=""/>
        <dsp:cNvSpPr/>
      </dsp:nvSpPr>
      <dsp:spPr>
        <a:xfrm>
          <a:off x="0" y="1741454"/>
          <a:ext cx="773465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57158C4-5F31-4499-8161-F27BD3395A67}">
      <dsp:nvSpPr>
        <dsp:cNvPr id="0" name=""/>
        <dsp:cNvSpPr/>
      </dsp:nvSpPr>
      <dsp:spPr>
        <a:xfrm>
          <a:off x="0" y="1741454"/>
          <a:ext cx="7734650" cy="8703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CA" sz="2000" kern="1200" dirty="0"/>
            <a:t>Understanding of key roles: Mayor, Councillor, CAO</a:t>
          </a:r>
          <a:endParaRPr lang="en-US" sz="2000" kern="1200" dirty="0"/>
        </a:p>
      </dsp:txBody>
      <dsp:txXfrm>
        <a:off x="0" y="1741454"/>
        <a:ext cx="7734650" cy="870355"/>
      </dsp:txXfrm>
    </dsp:sp>
    <dsp:sp modelId="{86A6A46A-05D3-4C56-9AE7-BD7A8C4C748A}">
      <dsp:nvSpPr>
        <dsp:cNvPr id="0" name=""/>
        <dsp:cNvSpPr/>
      </dsp:nvSpPr>
      <dsp:spPr>
        <a:xfrm>
          <a:off x="0" y="2611810"/>
          <a:ext cx="773465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6F367EA-A046-4B2D-8F00-E17FE1528D41}">
      <dsp:nvSpPr>
        <dsp:cNvPr id="0" name=""/>
        <dsp:cNvSpPr/>
      </dsp:nvSpPr>
      <dsp:spPr>
        <a:xfrm>
          <a:off x="0" y="2611810"/>
          <a:ext cx="7734650" cy="8703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CA" sz="2000" kern="1200" dirty="0"/>
            <a:t>Commitment to a policy governance model</a:t>
          </a:r>
        </a:p>
        <a:p>
          <a:pPr marL="0" lvl="0" indent="0" algn="l" defTabSz="889000">
            <a:lnSpc>
              <a:spcPct val="90000"/>
            </a:lnSpc>
            <a:spcBef>
              <a:spcPct val="0"/>
            </a:spcBef>
            <a:spcAft>
              <a:spcPct val="35000"/>
            </a:spcAft>
            <a:buNone/>
          </a:pPr>
          <a:endParaRPr lang="en-US" sz="2000" kern="1200" dirty="0"/>
        </a:p>
      </dsp:txBody>
      <dsp:txXfrm>
        <a:off x="0" y="2611810"/>
        <a:ext cx="7734650" cy="870355"/>
      </dsp:txXfrm>
    </dsp:sp>
    <dsp:sp modelId="{9A658A7E-10B9-428C-95E8-D5D79D6D266F}">
      <dsp:nvSpPr>
        <dsp:cNvPr id="0" name=""/>
        <dsp:cNvSpPr/>
      </dsp:nvSpPr>
      <dsp:spPr>
        <a:xfrm>
          <a:off x="0" y="3482165"/>
          <a:ext cx="773465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BE6F5C7-DDE7-45D5-B971-B5F8AF3293B6}">
      <dsp:nvSpPr>
        <dsp:cNvPr id="0" name=""/>
        <dsp:cNvSpPr/>
      </dsp:nvSpPr>
      <dsp:spPr>
        <a:xfrm>
          <a:off x="0" y="3482165"/>
          <a:ext cx="7734650" cy="8703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CA" sz="2000" kern="1200" dirty="0"/>
            <a:t>Refreshed procedural bylaw</a:t>
          </a:r>
          <a:endParaRPr lang="en-US" sz="2000" kern="1200" dirty="0"/>
        </a:p>
      </dsp:txBody>
      <dsp:txXfrm>
        <a:off x="0" y="3482165"/>
        <a:ext cx="7734650" cy="870355"/>
      </dsp:txXfrm>
    </dsp:sp>
    <dsp:sp modelId="{B339C5E6-89FD-475D-87CD-D14E41BFC979}">
      <dsp:nvSpPr>
        <dsp:cNvPr id="0" name=""/>
        <dsp:cNvSpPr/>
      </dsp:nvSpPr>
      <dsp:spPr>
        <a:xfrm>
          <a:off x="0" y="4352521"/>
          <a:ext cx="773465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5E6065D-2C03-4654-BE8B-8AA7B484D51C}">
      <dsp:nvSpPr>
        <dsp:cNvPr id="0" name=""/>
        <dsp:cNvSpPr/>
      </dsp:nvSpPr>
      <dsp:spPr>
        <a:xfrm>
          <a:off x="0" y="4352521"/>
          <a:ext cx="7734650" cy="8703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CA" sz="2000" kern="1200" dirty="0"/>
            <a:t>Assessment of committee (governance) model</a:t>
          </a:r>
          <a:endParaRPr lang="en-US" sz="2000" kern="1200" dirty="0"/>
        </a:p>
      </dsp:txBody>
      <dsp:txXfrm>
        <a:off x="0" y="4352521"/>
        <a:ext cx="7734650" cy="870355"/>
      </dsp:txXfrm>
    </dsp:sp>
    <dsp:sp modelId="{6F81CD01-CBC1-4353-8063-0D23AE18778C}">
      <dsp:nvSpPr>
        <dsp:cNvPr id="0" name=""/>
        <dsp:cNvSpPr/>
      </dsp:nvSpPr>
      <dsp:spPr>
        <a:xfrm>
          <a:off x="0" y="5222876"/>
          <a:ext cx="773465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C41A46F-E128-44DE-8022-5DA85173179F}">
      <dsp:nvSpPr>
        <dsp:cNvPr id="0" name=""/>
        <dsp:cNvSpPr/>
      </dsp:nvSpPr>
      <dsp:spPr>
        <a:xfrm>
          <a:off x="0" y="5222876"/>
          <a:ext cx="7734650" cy="8703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CA" sz="1800" kern="1200" dirty="0"/>
            <a:t>Projects, public engagement, Council “in” community</a:t>
          </a:r>
          <a:br>
            <a:rPr lang="en-CA" sz="1300" kern="1200" dirty="0"/>
          </a:br>
          <a:br>
            <a:rPr lang="en-CA" sz="1300" kern="1200" dirty="0"/>
          </a:br>
          <a:br>
            <a:rPr lang="en-CA" sz="1300" kern="1200" dirty="0"/>
          </a:br>
          <a:r>
            <a:rPr lang="en-CA" sz="1300" kern="1200" dirty="0"/>
            <a:t> </a:t>
          </a:r>
          <a:endParaRPr lang="en-US" sz="1300" kern="1200" dirty="0"/>
        </a:p>
      </dsp:txBody>
      <dsp:txXfrm>
        <a:off x="0" y="5222876"/>
        <a:ext cx="7734650" cy="87035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5E39BF-1D23-4967-B35C-EB1ADAFE7FBB}">
      <dsp:nvSpPr>
        <dsp:cNvPr id="0" name=""/>
        <dsp:cNvSpPr/>
      </dsp:nvSpPr>
      <dsp:spPr>
        <a:xfrm>
          <a:off x="0" y="718"/>
          <a:ext cx="8170877"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9964C83-651A-4F87-AC92-82D809D7A348}">
      <dsp:nvSpPr>
        <dsp:cNvPr id="0" name=""/>
        <dsp:cNvSpPr/>
      </dsp:nvSpPr>
      <dsp:spPr>
        <a:xfrm>
          <a:off x="0" y="718"/>
          <a:ext cx="8170877" cy="8404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altLang="en-US" sz="2000" kern="1200" dirty="0">
              <a:solidFill>
                <a:schemeClr val="tx1"/>
              </a:solidFill>
              <a:latin typeface="Trebuchet MS" panose="020B0603020202020204" pitchFamily="34" charset="0"/>
            </a:rPr>
            <a:t>Reputation as a governing body was enhanced</a:t>
          </a:r>
          <a:endParaRPr lang="en-US" sz="2000" kern="1200" dirty="0">
            <a:solidFill>
              <a:schemeClr val="tx1"/>
            </a:solidFill>
          </a:endParaRPr>
        </a:p>
      </dsp:txBody>
      <dsp:txXfrm>
        <a:off x="0" y="718"/>
        <a:ext cx="8170877" cy="840491"/>
      </dsp:txXfrm>
    </dsp:sp>
    <dsp:sp modelId="{28FC4E01-25D5-4217-BE84-AA8288F378B9}">
      <dsp:nvSpPr>
        <dsp:cNvPr id="0" name=""/>
        <dsp:cNvSpPr/>
      </dsp:nvSpPr>
      <dsp:spPr>
        <a:xfrm>
          <a:off x="0" y="841209"/>
          <a:ext cx="8170877"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6D54F80-3E98-47CB-8212-9562F8E88FA8}">
      <dsp:nvSpPr>
        <dsp:cNvPr id="0" name=""/>
        <dsp:cNvSpPr/>
      </dsp:nvSpPr>
      <dsp:spPr>
        <a:xfrm>
          <a:off x="0" y="841209"/>
          <a:ext cx="8170877" cy="8404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altLang="en-US" sz="2000" kern="1200" dirty="0">
              <a:solidFill>
                <a:schemeClr val="tx1"/>
              </a:solidFill>
              <a:latin typeface="Trebuchet MS" panose="020B0603020202020204" pitchFamily="34" charset="0"/>
            </a:rPr>
            <a:t>Relationships in the region better than when you started</a:t>
          </a:r>
          <a:endParaRPr lang="en-US" sz="2000" kern="1200" dirty="0">
            <a:solidFill>
              <a:schemeClr val="tx1"/>
            </a:solidFill>
          </a:endParaRPr>
        </a:p>
      </dsp:txBody>
      <dsp:txXfrm>
        <a:off x="0" y="841209"/>
        <a:ext cx="8170877" cy="840491"/>
      </dsp:txXfrm>
    </dsp:sp>
    <dsp:sp modelId="{69AA2DB4-2630-41AF-9414-1B4E685CF9B6}">
      <dsp:nvSpPr>
        <dsp:cNvPr id="0" name=""/>
        <dsp:cNvSpPr/>
      </dsp:nvSpPr>
      <dsp:spPr>
        <a:xfrm>
          <a:off x="0" y="1681701"/>
          <a:ext cx="8170877"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57158C4-5F31-4499-8161-F27BD3395A67}">
      <dsp:nvSpPr>
        <dsp:cNvPr id="0" name=""/>
        <dsp:cNvSpPr/>
      </dsp:nvSpPr>
      <dsp:spPr>
        <a:xfrm>
          <a:off x="0" y="1681701"/>
          <a:ext cx="8170877" cy="8404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altLang="en-US" sz="2000" kern="1200" dirty="0">
              <a:solidFill>
                <a:schemeClr val="tx1"/>
              </a:solidFill>
              <a:latin typeface="Trebuchet MS" panose="020B0603020202020204" pitchFamily="34" charset="0"/>
            </a:rPr>
            <a:t>Fewer arguments, less whining on Council; we are in this together</a:t>
          </a:r>
          <a:endParaRPr lang="en-US" sz="2000" kern="1200" dirty="0">
            <a:solidFill>
              <a:schemeClr val="tx1"/>
            </a:solidFill>
          </a:endParaRPr>
        </a:p>
      </dsp:txBody>
      <dsp:txXfrm>
        <a:off x="0" y="1681701"/>
        <a:ext cx="8170877" cy="840491"/>
      </dsp:txXfrm>
    </dsp:sp>
    <dsp:sp modelId="{86A6A46A-05D3-4C56-9AE7-BD7A8C4C748A}">
      <dsp:nvSpPr>
        <dsp:cNvPr id="0" name=""/>
        <dsp:cNvSpPr/>
      </dsp:nvSpPr>
      <dsp:spPr>
        <a:xfrm>
          <a:off x="0" y="2522192"/>
          <a:ext cx="8170877"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6F367EA-A046-4B2D-8F00-E17FE1528D41}">
      <dsp:nvSpPr>
        <dsp:cNvPr id="0" name=""/>
        <dsp:cNvSpPr/>
      </dsp:nvSpPr>
      <dsp:spPr>
        <a:xfrm>
          <a:off x="0" y="2522192"/>
          <a:ext cx="8170877" cy="8404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altLang="en-US" sz="2000" kern="1200" dirty="0">
              <a:solidFill>
                <a:schemeClr val="tx1"/>
              </a:solidFill>
              <a:latin typeface="Trebuchet MS" panose="020B0603020202020204" pitchFamily="34" charset="0"/>
            </a:rPr>
            <a:t>Less grandstanding; fewer individuals taking credit</a:t>
          </a:r>
          <a:endParaRPr lang="en-US" sz="2000" kern="1200" dirty="0">
            <a:solidFill>
              <a:schemeClr val="tx1"/>
            </a:solidFill>
          </a:endParaRPr>
        </a:p>
      </dsp:txBody>
      <dsp:txXfrm>
        <a:off x="0" y="2522192"/>
        <a:ext cx="8170877" cy="840491"/>
      </dsp:txXfrm>
    </dsp:sp>
    <dsp:sp modelId="{9A658A7E-10B9-428C-95E8-D5D79D6D266F}">
      <dsp:nvSpPr>
        <dsp:cNvPr id="0" name=""/>
        <dsp:cNvSpPr/>
      </dsp:nvSpPr>
      <dsp:spPr>
        <a:xfrm>
          <a:off x="0" y="3362684"/>
          <a:ext cx="8170877"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BE6F5C7-DDE7-45D5-B971-B5F8AF3293B6}">
      <dsp:nvSpPr>
        <dsp:cNvPr id="0" name=""/>
        <dsp:cNvSpPr/>
      </dsp:nvSpPr>
      <dsp:spPr>
        <a:xfrm>
          <a:off x="0" y="3362684"/>
          <a:ext cx="8170877" cy="8404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altLang="en-US" sz="2000" kern="1200" dirty="0">
              <a:solidFill>
                <a:schemeClr val="tx1"/>
              </a:solidFill>
              <a:latin typeface="Trebuchet MS" panose="020B0603020202020204" pitchFamily="34" charset="0"/>
            </a:rPr>
            <a:t>Less grandstanding; fewer individuals taking credit</a:t>
          </a:r>
          <a:endParaRPr lang="en-US" sz="2000" kern="1200" dirty="0">
            <a:solidFill>
              <a:schemeClr val="tx1"/>
            </a:solidFill>
          </a:endParaRPr>
        </a:p>
      </dsp:txBody>
      <dsp:txXfrm>
        <a:off x="0" y="3362684"/>
        <a:ext cx="8170877" cy="840491"/>
      </dsp:txXfrm>
    </dsp:sp>
    <dsp:sp modelId="{B339C5E6-89FD-475D-87CD-D14E41BFC979}">
      <dsp:nvSpPr>
        <dsp:cNvPr id="0" name=""/>
        <dsp:cNvSpPr/>
      </dsp:nvSpPr>
      <dsp:spPr>
        <a:xfrm>
          <a:off x="0" y="4203175"/>
          <a:ext cx="8170877"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5E6065D-2C03-4654-BE8B-8AA7B484D51C}">
      <dsp:nvSpPr>
        <dsp:cNvPr id="0" name=""/>
        <dsp:cNvSpPr/>
      </dsp:nvSpPr>
      <dsp:spPr>
        <a:xfrm>
          <a:off x="0" y="4203175"/>
          <a:ext cx="8170877" cy="8404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altLang="en-US" sz="2000" kern="1200" dirty="0">
              <a:solidFill>
                <a:schemeClr val="tx1"/>
              </a:solidFill>
              <a:latin typeface="Trebuchet MS" panose="020B0603020202020204" pitchFamily="34" charset="0"/>
            </a:rPr>
            <a:t>Enhanced orientation process, new/revised policies, procedure bylaw &amp; meeting processes, strategic planning process</a:t>
          </a:r>
          <a:endParaRPr lang="en-US" sz="2000" kern="1200" dirty="0">
            <a:solidFill>
              <a:schemeClr val="tx1"/>
            </a:solidFill>
          </a:endParaRPr>
        </a:p>
      </dsp:txBody>
      <dsp:txXfrm>
        <a:off x="0" y="4203175"/>
        <a:ext cx="8170877" cy="840491"/>
      </dsp:txXfrm>
    </dsp:sp>
    <dsp:sp modelId="{6F81CD01-CBC1-4353-8063-0D23AE18778C}">
      <dsp:nvSpPr>
        <dsp:cNvPr id="0" name=""/>
        <dsp:cNvSpPr/>
      </dsp:nvSpPr>
      <dsp:spPr>
        <a:xfrm>
          <a:off x="0" y="5043667"/>
          <a:ext cx="8170877"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C41A46F-E128-44DE-8022-5DA85173179F}">
      <dsp:nvSpPr>
        <dsp:cNvPr id="0" name=""/>
        <dsp:cNvSpPr/>
      </dsp:nvSpPr>
      <dsp:spPr>
        <a:xfrm>
          <a:off x="0" y="5043667"/>
          <a:ext cx="8170877" cy="8404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altLang="en-US" sz="1800" kern="1200" dirty="0">
              <a:solidFill>
                <a:schemeClr val="tx1"/>
              </a:solidFill>
              <a:latin typeface="Trebuchet MS" panose="020B0603020202020204" pitchFamily="34" charset="0"/>
            </a:rPr>
            <a:t>Agenda building, budget process, governance model, code of conduct, public engagement strategy, communications plan</a:t>
          </a:r>
          <a:br>
            <a:rPr lang="en-CA" sz="1300" kern="1200" dirty="0"/>
          </a:br>
          <a:br>
            <a:rPr lang="en-CA" sz="1300" kern="1200" dirty="0"/>
          </a:br>
          <a:br>
            <a:rPr lang="en-CA" sz="1300" kern="1200" dirty="0"/>
          </a:br>
          <a:r>
            <a:rPr lang="en-CA" sz="1300" kern="1200" dirty="0"/>
            <a:t> </a:t>
          </a:r>
          <a:endParaRPr lang="en-US" sz="1300" kern="1200" dirty="0"/>
        </a:p>
      </dsp:txBody>
      <dsp:txXfrm>
        <a:off x="0" y="5043667"/>
        <a:ext cx="8170877" cy="840491"/>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963C95E-2C57-6D4B-A457-1838823F6EEB}" type="datetimeFigureOut">
              <a:rPr lang="en-US" smtClean="0"/>
              <a:t>11/26/2021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8EE8508-04B7-6C4E-BFC8-FBC3490C8AA9}" type="slidenum">
              <a:rPr lang="en-US" smtClean="0"/>
              <a:t>‹#›</a:t>
            </a:fld>
            <a:endParaRPr lang="en-US"/>
          </a:p>
        </p:txBody>
      </p:sp>
    </p:spTree>
    <p:extLst>
      <p:ext uri="{BB962C8B-B14F-4D97-AF65-F5344CB8AC3E}">
        <p14:creationId xmlns:p14="http://schemas.microsoft.com/office/powerpoint/2010/main" val="324783357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0D2101B-CEFB-BF45-B8A9-8B340804D1D2}" type="datetimeFigureOut">
              <a:rPr lang="en-US" smtClean="0"/>
              <a:t>11/26/2021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D068A8E-4DD0-1941-88BC-A6C929AAF1BC}" type="slidenum">
              <a:rPr lang="en-US" smtClean="0"/>
              <a:t>‹#›</a:t>
            </a:fld>
            <a:endParaRPr lang="en-US"/>
          </a:p>
        </p:txBody>
      </p:sp>
    </p:spTree>
    <p:extLst>
      <p:ext uri="{BB962C8B-B14F-4D97-AF65-F5344CB8AC3E}">
        <p14:creationId xmlns:p14="http://schemas.microsoft.com/office/powerpoint/2010/main" val="333139693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3FD761D9-4CC6-4EF0-9CE7-ED63E10EE548}"/>
              </a:ext>
            </a:extLst>
          </p:cNvPr>
          <p:cNvSpPr>
            <a:spLocks noGrp="1" noRot="1" noChangeAspect="1"/>
          </p:cNvSpPr>
          <p:nvPr>
            <p:ph type="sldImg"/>
          </p:nvPr>
        </p:nvSpPr>
        <p:spPr bwMode="auto">
          <a:xfrm>
            <a:off x="1196975" y="701675"/>
            <a:ext cx="4683125" cy="35115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28675" name="Notes Placeholder 2">
            <a:extLst>
              <a:ext uri="{FF2B5EF4-FFF2-40B4-BE49-F238E27FC236}">
                <a16:creationId xmlns:a16="http://schemas.microsoft.com/office/drawing/2014/main" id="{5E417D8D-2B84-4675-B743-8E39A99790BB}"/>
              </a:ext>
            </a:extLst>
          </p:cNvPr>
          <p:cNvSpPr>
            <a:spLocks noGrp="1"/>
          </p:cNvSpPr>
          <p:nvPr>
            <p:ph type="body" idx="1"/>
          </p:nvPr>
        </p:nvSpPr>
        <p:spPr bwMode="auto">
          <a:xfrm>
            <a:off x="708349" y="4448185"/>
            <a:ext cx="5660378" cy="421322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a:p>
        </p:txBody>
      </p:sp>
      <p:sp>
        <p:nvSpPr>
          <p:cNvPr id="28676" name="Slide Number Placeholder 3">
            <a:extLst>
              <a:ext uri="{FF2B5EF4-FFF2-40B4-BE49-F238E27FC236}">
                <a16:creationId xmlns:a16="http://schemas.microsoft.com/office/drawing/2014/main" id="{2A0A962D-282E-446E-A050-28A36735F602}"/>
              </a:ext>
            </a:extLst>
          </p:cNvPr>
          <p:cNvSpPr>
            <a:spLocks noGrp="1"/>
          </p:cNvSpPr>
          <p:nvPr>
            <p:ph type="sldNum" sz="quarter" idx="4294967295"/>
          </p:nvPr>
        </p:nvSpPr>
        <p:spPr bwMode="auto">
          <a:xfrm>
            <a:off x="4008100" y="8893152"/>
            <a:ext cx="3067374" cy="46831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1791" indent="-289150">
              <a:defRPr>
                <a:solidFill>
                  <a:schemeClr val="tx1"/>
                </a:solidFill>
                <a:latin typeface="Arial" panose="020B0604020202020204" pitchFamily="34" charset="0"/>
              </a:defRPr>
            </a:lvl2pPr>
            <a:lvl3pPr marL="1156602" indent="-231320">
              <a:defRPr>
                <a:solidFill>
                  <a:schemeClr val="tx1"/>
                </a:solidFill>
                <a:latin typeface="Arial" panose="020B0604020202020204" pitchFamily="34" charset="0"/>
              </a:defRPr>
            </a:lvl3pPr>
            <a:lvl4pPr marL="1619242" indent="-231320">
              <a:defRPr>
                <a:solidFill>
                  <a:schemeClr val="tx1"/>
                </a:solidFill>
                <a:latin typeface="Arial" panose="020B0604020202020204" pitchFamily="34" charset="0"/>
              </a:defRPr>
            </a:lvl4pPr>
            <a:lvl5pPr marL="2081883" indent="-231320">
              <a:defRPr>
                <a:solidFill>
                  <a:schemeClr val="tx1"/>
                </a:solidFill>
                <a:latin typeface="Arial" panose="020B0604020202020204" pitchFamily="34" charset="0"/>
              </a:defRPr>
            </a:lvl5pPr>
            <a:lvl6pPr marL="2544524" indent="-231320" eaLnBrk="0" fontAlgn="base" hangingPunct="0">
              <a:spcBef>
                <a:spcPct val="0"/>
              </a:spcBef>
              <a:spcAft>
                <a:spcPct val="0"/>
              </a:spcAft>
              <a:defRPr>
                <a:solidFill>
                  <a:schemeClr val="tx1"/>
                </a:solidFill>
                <a:latin typeface="Arial" panose="020B0604020202020204" pitchFamily="34" charset="0"/>
              </a:defRPr>
            </a:lvl6pPr>
            <a:lvl7pPr marL="3007164" indent="-231320" eaLnBrk="0" fontAlgn="base" hangingPunct="0">
              <a:spcBef>
                <a:spcPct val="0"/>
              </a:spcBef>
              <a:spcAft>
                <a:spcPct val="0"/>
              </a:spcAft>
              <a:defRPr>
                <a:solidFill>
                  <a:schemeClr val="tx1"/>
                </a:solidFill>
                <a:latin typeface="Arial" panose="020B0604020202020204" pitchFamily="34" charset="0"/>
              </a:defRPr>
            </a:lvl7pPr>
            <a:lvl8pPr marL="3469805" indent="-231320" eaLnBrk="0" fontAlgn="base" hangingPunct="0">
              <a:spcBef>
                <a:spcPct val="0"/>
              </a:spcBef>
              <a:spcAft>
                <a:spcPct val="0"/>
              </a:spcAft>
              <a:defRPr>
                <a:solidFill>
                  <a:schemeClr val="tx1"/>
                </a:solidFill>
                <a:latin typeface="Arial" panose="020B0604020202020204" pitchFamily="34" charset="0"/>
              </a:defRPr>
            </a:lvl8pPr>
            <a:lvl9pPr marL="3932446" indent="-231320" eaLnBrk="0" fontAlgn="base" hangingPunct="0">
              <a:spcBef>
                <a:spcPct val="0"/>
              </a:spcBef>
              <a:spcAft>
                <a:spcPct val="0"/>
              </a:spcAft>
              <a:defRPr>
                <a:solidFill>
                  <a:schemeClr val="tx1"/>
                </a:solidFill>
                <a:latin typeface="Arial" panose="020B0604020202020204" pitchFamily="34" charset="0"/>
              </a:defRPr>
            </a:lvl9pPr>
          </a:lstStyle>
          <a:p>
            <a:fld id="{EBD7D34D-4ED5-44D5-9BED-38BA3E2ACE54}" type="slidenum">
              <a:rPr lang="en-CA" altLang="en-US"/>
              <a:pPr/>
              <a:t>5</a:t>
            </a:fld>
            <a:endParaRPr lang="en-CA"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3FD761D9-4CC6-4EF0-9CE7-ED63E10EE548}"/>
              </a:ext>
            </a:extLst>
          </p:cNvPr>
          <p:cNvSpPr>
            <a:spLocks noGrp="1" noRot="1" noChangeAspect="1"/>
          </p:cNvSpPr>
          <p:nvPr>
            <p:ph type="sldImg"/>
          </p:nvPr>
        </p:nvSpPr>
        <p:spPr bwMode="auto">
          <a:xfrm>
            <a:off x="1196975" y="701675"/>
            <a:ext cx="4683125" cy="35115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28675" name="Notes Placeholder 2">
            <a:extLst>
              <a:ext uri="{FF2B5EF4-FFF2-40B4-BE49-F238E27FC236}">
                <a16:creationId xmlns:a16="http://schemas.microsoft.com/office/drawing/2014/main" id="{5E417D8D-2B84-4675-B743-8E39A99790BB}"/>
              </a:ext>
            </a:extLst>
          </p:cNvPr>
          <p:cNvSpPr>
            <a:spLocks noGrp="1"/>
          </p:cNvSpPr>
          <p:nvPr>
            <p:ph type="body" idx="1"/>
          </p:nvPr>
        </p:nvSpPr>
        <p:spPr bwMode="auto">
          <a:xfrm>
            <a:off x="708349" y="4448185"/>
            <a:ext cx="5660378" cy="421322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a:p>
        </p:txBody>
      </p:sp>
      <p:sp>
        <p:nvSpPr>
          <p:cNvPr id="28676" name="Slide Number Placeholder 3">
            <a:extLst>
              <a:ext uri="{FF2B5EF4-FFF2-40B4-BE49-F238E27FC236}">
                <a16:creationId xmlns:a16="http://schemas.microsoft.com/office/drawing/2014/main" id="{2A0A962D-282E-446E-A050-28A36735F602}"/>
              </a:ext>
            </a:extLst>
          </p:cNvPr>
          <p:cNvSpPr>
            <a:spLocks noGrp="1"/>
          </p:cNvSpPr>
          <p:nvPr>
            <p:ph type="sldNum" sz="quarter" idx="4294967295"/>
          </p:nvPr>
        </p:nvSpPr>
        <p:spPr bwMode="auto">
          <a:xfrm>
            <a:off x="4008100" y="8893152"/>
            <a:ext cx="3067374" cy="46831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1791" indent="-289150">
              <a:defRPr>
                <a:solidFill>
                  <a:schemeClr val="tx1"/>
                </a:solidFill>
                <a:latin typeface="Arial" panose="020B0604020202020204" pitchFamily="34" charset="0"/>
              </a:defRPr>
            </a:lvl2pPr>
            <a:lvl3pPr marL="1156602" indent="-231320">
              <a:defRPr>
                <a:solidFill>
                  <a:schemeClr val="tx1"/>
                </a:solidFill>
                <a:latin typeface="Arial" panose="020B0604020202020204" pitchFamily="34" charset="0"/>
              </a:defRPr>
            </a:lvl3pPr>
            <a:lvl4pPr marL="1619242" indent="-231320">
              <a:defRPr>
                <a:solidFill>
                  <a:schemeClr val="tx1"/>
                </a:solidFill>
                <a:latin typeface="Arial" panose="020B0604020202020204" pitchFamily="34" charset="0"/>
              </a:defRPr>
            </a:lvl4pPr>
            <a:lvl5pPr marL="2081883" indent="-231320">
              <a:defRPr>
                <a:solidFill>
                  <a:schemeClr val="tx1"/>
                </a:solidFill>
                <a:latin typeface="Arial" panose="020B0604020202020204" pitchFamily="34" charset="0"/>
              </a:defRPr>
            </a:lvl5pPr>
            <a:lvl6pPr marL="2544524" indent="-231320" eaLnBrk="0" fontAlgn="base" hangingPunct="0">
              <a:spcBef>
                <a:spcPct val="0"/>
              </a:spcBef>
              <a:spcAft>
                <a:spcPct val="0"/>
              </a:spcAft>
              <a:defRPr>
                <a:solidFill>
                  <a:schemeClr val="tx1"/>
                </a:solidFill>
                <a:latin typeface="Arial" panose="020B0604020202020204" pitchFamily="34" charset="0"/>
              </a:defRPr>
            </a:lvl6pPr>
            <a:lvl7pPr marL="3007164" indent="-231320" eaLnBrk="0" fontAlgn="base" hangingPunct="0">
              <a:spcBef>
                <a:spcPct val="0"/>
              </a:spcBef>
              <a:spcAft>
                <a:spcPct val="0"/>
              </a:spcAft>
              <a:defRPr>
                <a:solidFill>
                  <a:schemeClr val="tx1"/>
                </a:solidFill>
                <a:latin typeface="Arial" panose="020B0604020202020204" pitchFamily="34" charset="0"/>
              </a:defRPr>
            </a:lvl7pPr>
            <a:lvl8pPr marL="3469805" indent="-231320" eaLnBrk="0" fontAlgn="base" hangingPunct="0">
              <a:spcBef>
                <a:spcPct val="0"/>
              </a:spcBef>
              <a:spcAft>
                <a:spcPct val="0"/>
              </a:spcAft>
              <a:defRPr>
                <a:solidFill>
                  <a:schemeClr val="tx1"/>
                </a:solidFill>
                <a:latin typeface="Arial" panose="020B0604020202020204" pitchFamily="34" charset="0"/>
              </a:defRPr>
            </a:lvl8pPr>
            <a:lvl9pPr marL="3932446" indent="-231320" eaLnBrk="0" fontAlgn="base" hangingPunct="0">
              <a:spcBef>
                <a:spcPct val="0"/>
              </a:spcBef>
              <a:spcAft>
                <a:spcPct val="0"/>
              </a:spcAft>
              <a:defRPr>
                <a:solidFill>
                  <a:schemeClr val="tx1"/>
                </a:solidFill>
                <a:latin typeface="Arial" panose="020B0604020202020204" pitchFamily="34" charset="0"/>
              </a:defRPr>
            </a:lvl9pPr>
          </a:lstStyle>
          <a:p>
            <a:fld id="{EBD7D34D-4ED5-44D5-9BED-38BA3E2ACE54}" type="slidenum">
              <a:rPr lang="en-CA" altLang="en-US"/>
              <a:pPr/>
              <a:t>6</a:t>
            </a:fld>
            <a:endParaRPr lang="en-CA" altLang="en-US"/>
          </a:p>
        </p:txBody>
      </p:sp>
    </p:spTree>
    <p:extLst>
      <p:ext uri="{BB962C8B-B14F-4D97-AF65-F5344CB8AC3E}">
        <p14:creationId xmlns:p14="http://schemas.microsoft.com/office/powerpoint/2010/main" val="39932385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Dark">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057400"/>
            <a:ext cx="7086600" cy="3886200"/>
          </a:xfrm>
        </p:spPr>
        <p:txBody>
          <a:bodyPr anchor="t" anchorCtr="0">
            <a:noAutofit/>
          </a:bodyPr>
          <a:lstStyle>
            <a:lvl1pPr algn="l">
              <a:lnSpc>
                <a:spcPct val="100000"/>
              </a:lnSpc>
              <a:defRPr sz="7200" b="0" i="0" cap="none" spc="-100" normalizeH="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8617846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 ICMA Gray - No Logo">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7" name="Straight Connector 6"/>
          <p:cNvCxnSpPr/>
          <p:nvPr userDrawn="1"/>
        </p:nvCxnSpPr>
        <p:spPr>
          <a:xfrm>
            <a:off x="685800" y="1371600"/>
            <a:ext cx="8001000" cy="0"/>
          </a:xfrm>
          <a:prstGeom prst="line">
            <a:avLst/>
          </a:prstGeom>
          <a:ln w="12700"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sp>
        <p:nvSpPr>
          <p:cNvPr id="8" name="Slide Number Placeholder 8"/>
          <p:cNvSpPr txBox="1">
            <a:spLocks/>
          </p:cNvSpPr>
          <p:nvPr userDrawn="1"/>
        </p:nvSpPr>
        <p:spPr>
          <a:xfrm>
            <a:off x="118872" y="6355080"/>
            <a:ext cx="9144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C4DBC74-C364-694A-A548-2CEEB312DEF5}" type="slidenum">
              <a:rPr lang="en-US" smtClean="0">
                <a:solidFill>
                  <a:schemeClr val="bg2">
                    <a:lumMod val="60000"/>
                    <a:lumOff val="40000"/>
                  </a:schemeClr>
                </a:solidFill>
              </a:rPr>
              <a:pPr/>
              <a:t>‹#›</a:t>
            </a:fld>
            <a:endParaRPr lang="en-US" dirty="0">
              <a:solidFill>
                <a:schemeClr val="bg2">
                  <a:lumMod val="60000"/>
                  <a:lumOff val="40000"/>
                </a:schemeClr>
              </a:solidFill>
            </a:endParaRPr>
          </a:p>
        </p:txBody>
      </p:sp>
    </p:spTree>
    <p:extLst>
      <p:ext uri="{BB962C8B-B14F-4D97-AF65-F5344CB8AC3E}">
        <p14:creationId xmlns:p14="http://schemas.microsoft.com/office/powerpoint/2010/main" val="30768356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 University">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7" name="Straight Connector 6"/>
          <p:cNvCxnSpPr/>
          <p:nvPr userDrawn="1"/>
        </p:nvCxnSpPr>
        <p:spPr>
          <a:xfrm>
            <a:off x="685800" y="1371600"/>
            <a:ext cx="8001000" cy="0"/>
          </a:xfrm>
          <a:prstGeom prst="line">
            <a:avLst/>
          </a:prstGeom>
          <a:ln w="12700"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sp>
        <p:nvSpPr>
          <p:cNvPr id="8" name="Slide Number Placeholder 8"/>
          <p:cNvSpPr txBox="1">
            <a:spLocks/>
          </p:cNvSpPr>
          <p:nvPr userDrawn="1"/>
        </p:nvSpPr>
        <p:spPr>
          <a:xfrm>
            <a:off x="118872" y="6355080"/>
            <a:ext cx="9144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C4DBC74-C364-694A-A548-2CEEB312DEF5}" type="slidenum">
              <a:rPr lang="en-US" smtClean="0">
                <a:solidFill>
                  <a:schemeClr val="accent1">
                    <a:lumMod val="60000"/>
                    <a:lumOff val="40000"/>
                  </a:schemeClr>
                </a:solidFill>
              </a:rPr>
              <a:pPr/>
              <a:t>‹#›</a:t>
            </a:fld>
            <a:endParaRPr lang="en-US" dirty="0">
              <a:solidFill>
                <a:schemeClr val="accent1">
                  <a:lumMod val="60000"/>
                  <a:lumOff val="40000"/>
                </a:schemeClr>
              </a:solidFill>
            </a:endParaRPr>
          </a:p>
        </p:txBody>
      </p:sp>
    </p:spTree>
    <p:extLst>
      <p:ext uri="{BB962C8B-B14F-4D97-AF65-F5344CB8AC3E}">
        <p14:creationId xmlns:p14="http://schemas.microsoft.com/office/powerpoint/2010/main" val="35416097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 University - No Logo">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7" name="Straight Connector 6"/>
          <p:cNvCxnSpPr/>
          <p:nvPr userDrawn="1"/>
        </p:nvCxnSpPr>
        <p:spPr>
          <a:xfrm>
            <a:off x="685800" y="1371600"/>
            <a:ext cx="8001000" cy="0"/>
          </a:xfrm>
          <a:prstGeom prst="line">
            <a:avLst/>
          </a:prstGeom>
          <a:ln w="12700"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sp>
        <p:nvSpPr>
          <p:cNvPr id="8" name="Slide Number Placeholder 8"/>
          <p:cNvSpPr txBox="1">
            <a:spLocks/>
          </p:cNvSpPr>
          <p:nvPr userDrawn="1"/>
        </p:nvSpPr>
        <p:spPr>
          <a:xfrm>
            <a:off x="118872" y="6355080"/>
            <a:ext cx="9144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C4DBC74-C364-694A-A548-2CEEB312DEF5}" type="slidenum">
              <a:rPr lang="en-US" smtClean="0">
                <a:solidFill>
                  <a:schemeClr val="accent1">
                    <a:lumMod val="60000"/>
                    <a:lumOff val="40000"/>
                  </a:schemeClr>
                </a:solidFill>
              </a:rPr>
              <a:pPr/>
              <a:t>‹#›</a:t>
            </a:fld>
            <a:endParaRPr lang="en-US" dirty="0">
              <a:solidFill>
                <a:schemeClr val="accent1">
                  <a:lumMod val="60000"/>
                  <a:lumOff val="40000"/>
                </a:schemeClr>
              </a:solidFill>
            </a:endParaRPr>
          </a:p>
        </p:txBody>
      </p:sp>
    </p:spTree>
    <p:extLst>
      <p:ext uri="{BB962C8B-B14F-4D97-AF65-F5344CB8AC3E}">
        <p14:creationId xmlns:p14="http://schemas.microsoft.com/office/powerpoint/2010/main" val="13273823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 Press">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7" name="Straight Connector 6"/>
          <p:cNvCxnSpPr/>
          <p:nvPr userDrawn="1"/>
        </p:nvCxnSpPr>
        <p:spPr>
          <a:xfrm>
            <a:off x="685800" y="1371600"/>
            <a:ext cx="8001000" cy="0"/>
          </a:xfrm>
          <a:prstGeom prst="line">
            <a:avLst/>
          </a:prstGeom>
          <a:ln w="12700"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sp>
        <p:nvSpPr>
          <p:cNvPr id="8" name="Slide Number Placeholder 8"/>
          <p:cNvSpPr txBox="1">
            <a:spLocks/>
          </p:cNvSpPr>
          <p:nvPr userDrawn="1"/>
        </p:nvSpPr>
        <p:spPr>
          <a:xfrm>
            <a:off x="118872" y="6355080"/>
            <a:ext cx="9144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C4DBC74-C364-694A-A548-2CEEB312DEF5}" type="slidenum">
              <a:rPr lang="en-US" smtClean="0">
                <a:solidFill>
                  <a:schemeClr val="accent2">
                    <a:lumMod val="60000"/>
                    <a:lumOff val="40000"/>
                  </a:schemeClr>
                </a:solidFill>
              </a:rPr>
              <a:pPr/>
              <a:t>‹#›</a:t>
            </a:fld>
            <a:endParaRPr lang="en-US" dirty="0">
              <a:solidFill>
                <a:schemeClr val="accent2">
                  <a:lumMod val="60000"/>
                  <a:lumOff val="40000"/>
                </a:schemeClr>
              </a:solidFill>
            </a:endParaRPr>
          </a:p>
        </p:txBody>
      </p:sp>
    </p:spTree>
    <p:extLst>
      <p:ext uri="{BB962C8B-B14F-4D97-AF65-F5344CB8AC3E}">
        <p14:creationId xmlns:p14="http://schemas.microsoft.com/office/powerpoint/2010/main" val="6111151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 Press - No Logo">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7" name="Straight Connector 6"/>
          <p:cNvCxnSpPr/>
          <p:nvPr userDrawn="1"/>
        </p:nvCxnSpPr>
        <p:spPr>
          <a:xfrm>
            <a:off x="685800" y="1371600"/>
            <a:ext cx="8001000" cy="0"/>
          </a:xfrm>
          <a:prstGeom prst="line">
            <a:avLst/>
          </a:prstGeom>
          <a:ln w="12700"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sp>
        <p:nvSpPr>
          <p:cNvPr id="8" name="Slide Number Placeholder 8"/>
          <p:cNvSpPr txBox="1">
            <a:spLocks/>
          </p:cNvSpPr>
          <p:nvPr userDrawn="1"/>
        </p:nvSpPr>
        <p:spPr>
          <a:xfrm>
            <a:off x="118872" y="6355080"/>
            <a:ext cx="9144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C4DBC74-C364-694A-A548-2CEEB312DEF5}" type="slidenum">
              <a:rPr lang="en-US" smtClean="0">
                <a:solidFill>
                  <a:schemeClr val="accent2">
                    <a:lumMod val="60000"/>
                    <a:lumOff val="40000"/>
                  </a:schemeClr>
                </a:solidFill>
              </a:rPr>
              <a:pPr/>
              <a:t>‹#›</a:t>
            </a:fld>
            <a:endParaRPr lang="en-US" dirty="0">
              <a:solidFill>
                <a:schemeClr val="accent2">
                  <a:lumMod val="60000"/>
                  <a:lumOff val="40000"/>
                </a:schemeClr>
              </a:solidFill>
            </a:endParaRPr>
          </a:p>
        </p:txBody>
      </p:sp>
    </p:spTree>
    <p:extLst>
      <p:ext uri="{BB962C8B-B14F-4D97-AF65-F5344CB8AC3E}">
        <p14:creationId xmlns:p14="http://schemas.microsoft.com/office/powerpoint/2010/main" val="233354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 Program Centers">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7" name="Straight Connector 6"/>
          <p:cNvCxnSpPr/>
          <p:nvPr userDrawn="1"/>
        </p:nvCxnSpPr>
        <p:spPr>
          <a:xfrm>
            <a:off x="685800" y="1371600"/>
            <a:ext cx="8001000" cy="0"/>
          </a:xfrm>
          <a:prstGeom prst="line">
            <a:avLst/>
          </a:prstGeom>
          <a:ln w="12700"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sp>
        <p:nvSpPr>
          <p:cNvPr id="8" name="Slide Number Placeholder 8"/>
          <p:cNvSpPr txBox="1">
            <a:spLocks/>
          </p:cNvSpPr>
          <p:nvPr userDrawn="1"/>
        </p:nvSpPr>
        <p:spPr>
          <a:xfrm>
            <a:off x="118872" y="6355080"/>
            <a:ext cx="9144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C4DBC74-C364-694A-A548-2CEEB312DEF5}" type="slidenum">
              <a:rPr lang="en-US" smtClean="0">
                <a:solidFill>
                  <a:schemeClr val="accent3">
                    <a:lumMod val="60000"/>
                    <a:lumOff val="40000"/>
                  </a:schemeClr>
                </a:solidFill>
              </a:rPr>
              <a:pPr/>
              <a:t>‹#›</a:t>
            </a:fld>
            <a:endParaRPr lang="en-US" dirty="0">
              <a:solidFill>
                <a:schemeClr val="accent3">
                  <a:lumMod val="60000"/>
                  <a:lumOff val="40000"/>
                </a:schemeClr>
              </a:solidFill>
            </a:endParaRPr>
          </a:p>
        </p:txBody>
      </p:sp>
    </p:spTree>
    <p:extLst>
      <p:ext uri="{BB962C8B-B14F-4D97-AF65-F5344CB8AC3E}">
        <p14:creationId xmlns:p14="http://schemas.microsoft.com/office/powerpoint/2010/main" val="28826568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 Program Centers - No Logo">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7" name="Straight Connector 6"/>
          <p:cNvCxnSpPr/>
          <p:nvPr userDrawn="1"/>
        </p:nvCxnSpPr>
        <p:spPr>
          <a:xfrm>
            <a:off x="685800" y="1371600"/>
            <a:ext cx="8001000" cy="0"/>
          </a:xfrm>
          <a:prstGeom prst="line">
            <a:avLst/>
          </a:prstGeom>
          <a:ln w="12700"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sp>
        <p:nvSpPr>
          <p:cNvPr id="8" name="Slide Number Placeholder 8"/>
          <p:cNvSpPr txBox="1">
            <a:spLocks/>
          </p:cNvSpPr>
          <p:nvPr userDrawn="1"/>
        </p:nvSpPr>
        <p:spPr>
          <a:xfrm>
            <a:off x="118872" y="6355080"/>
            <a:ext cx="9144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C4DBC74-C364-694A-A548-2CEEB312DEF5}" type="slidenum">
              <a:rPr lang="en-US" smtClean="0">
                <a:solidFill>
                  <a:schemeClr val="accent3">
                    <a:lumMod val="60000"/>
                    <a:lumOff val="40000"/>
                  </a:schemeClr>
                </a:solidFill>
              </a:rPr>
              <a:pPr/>
              <a:t>‹#›</a:t>
            </a:fld>
            <a:endParaRPr lang="en-US" dirty="0">
              <a:solidFill>
                <a:schemeClr val="accent3">
                  <a:lumMod val="60000"/>
                  <a:lumOff val="40000"/>
                </a:schemeClr>
              </a:solidFill>
            </a:endParaRPr>
          </a:p>
        </p:txBody>
      </p:sp>
    </p:spTree>
    <p:extLst>
      <p:ext uri="{BB962C8B-B14F-4D97-AF65-F5344CB8AC3E}">
        <p14:creationId xmlns:p14="http://schemas.microsoft.com/office/powerpoint/2010/main" val="6113703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 International">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7" name="Straight Connector 6"/>
          <p:cNvCxnSpPr/>
          <p:nvPr userDrawn="1"/>
        </p:nvCxnSpPr>
        <p:spPr>
          <a:xfrm>
            <a:off x="685800" y="1371600"/>
            <a:ext cx="8001000" cy="0"/>
          </a:xfrm>
          <a:prstGeom prst="line">
            <a:avLst/>
          </a:prstGeom>
          <a:ln w="12700"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sp>
        <p:nvSpPr>
          <p:cNvPr id="8" name="Slide Number Placeholder 8"/>
          <p:cNvSpPr txBox="1">
            <a:spLocks/>
          </p:cNvSpPr>
          <p:nvPr userDrawn="1"/>
        </p:nvSpPr>
        <p:spPr>
          <a:xfrm>
            <a:off x="118872" y="6355080"/>
            <a:ext cx="9144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C4DBC74-C364-694A-A548-2CEEB312DEF5}" type="slidenum">
              <a:rPr lang="en-US" smtClean="0">
                <a:solidFill>
                  <a:schemeClr val="accent4">
                    <a:lumMod val="60000"/>
                    <a:lumOff val="40000"/>
                  </a:schemeClr>
                </a:solidFill>
              </a:rPr>
              <a:pPr/>
              <a:t>‹#›</a:t>
            </a:fld>
            <a:endParaRPr lang="en-US" dirty="0">
              <a:solidFill>
                <a:schemeClr val="accent4">
                  <a:lumMod val="60000"/>
                  <a:lumOff val="40000"/>
                </a:schemeClr>
              </a:solidFill>
            </a:endParaRPr>
          </a:p>
        </p:txBody>
      </p:sp>
    </p:spTree>
    <p:extLst>
      <p:ext uri="{BB962C8B-B14F-4D97-AF65-F5344CB8AC3E}">
        <p14:creationId xmlns:p14="http://schemas.microsoft.com/office/powerpoint/2010/main" val="29416609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 International - No Logo">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7" name="Straight Connector 6"/>
          <p:cNvCxnSpPr/>
          <p:nvPr userDrawn="1"/>
        </p:nvCxnSpPr>
        <p:spPr>
          <a:xfrm>
            <a:off x="685800" y="1371600"/>
            <a:ext cx="8001000" cy="0"/>
          </a:xfrm>
          <a:prstGeom prst="line">
            <a:avLst/>
          </a:prstGeom>
          <a:ln w="12700"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sp>
        <p:nvSpPr>
          <p:cNvPr id="8" name="Slide Number Placeholder 8"/>
          <p:cNvSpPr txBox="1">
            <a:spLocks/>
          </p:cNvSpPr>
          <p:nvPr userDrawn="1"/>
        </p:nvSpPr>
        <p:spPr>
          <a:xfrm>
            <a:off x="118872" y="6355080"/>
            <a:ext cx="9144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C4DBC74-C364-694A-A548-2CEEB312DEF5}" type="slidenum">
              <a:rPr lang="en-US" smtClean="0">
                <a:solidFill>
                  <a:schemeClr val="accent4">
                    <a:lumMod val="60000"/>
                    <a:lumOff val="40000"/>
                  </a:schemeClr>
                </a:solidFill>
              </a:rPr>
              <a:pPr/>
              <a:t>‹#›</a:t>
            </a:fld>
            <a:endParaRPr lang="en-US" dirty="0">
              <a:solidFill>
                <a:schemeClr val="accent4">
                  <a:lumMod val="60000"/>
                  <a:lumOff val="40000"/>
                </a:schemeClr>
              </a:solidFill>
            </a:endParaRPr>
          </a:p>
        </p:txBody>
      </p:sp>
    </p:spTree>
    <p:extLst>
      <p:ext uri="{BB962C8B-B14F-4D97-AF65-F5344CB8AC3E}">
        <p14:creationId xmlns:p14="http://schemas.microsoft.com/office/powerpoint/2010/main" val="35382205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 ICMA Blu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057400"/>
            <a:ext cx="7086600" cy="3886200"/>
          </a:xfrm>
        </p:spPr>
        <p:txBody>
          <a:bodyPr anchor="t" anchorCtr="0">
            <a:noAutofit/>
          </a:bodyPr>
          <a:lstStyle>
            <a:lvl1pPr algn="r">
              <a:lnSpc>
                <a:spcPct val="100000"/>
              </a:lnSpc>
              <a:defRPr sz="5400" b="0" i="0" cap="none" spc="0" normalizeH="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6827295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Ligh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057400"/>
            <a:ext cx="7086600" cy="3886200"/>
          </a:xfrm>
        </p:spPr>
        <p:txBody>
          <a:bodyPr anchor="t" anchorCtr="0">
            <a:noAutofit/>
          </a:bodyPr>
          <a:lstStyle>
            <a:lvl1pPr algn="l">
              <a:lnSpc>
                <a:spcPct val="100000"/>
              </a:lnSpc>
              <a:defRPr sz="7200" b="0" i="0" cap="none" spc="0" normalizeH="0">
                <a:solidFill>
                  <a:schemeClr val="tx1">
                    <a:lumMod val="75000"/>
                    <a:lumOff val="25000"/>
                  </a:schemeClr>
                </a:solidFill>
              </a:defRPr>
            </a:lvl1pPr>
          </a:lstStyle>
          <a:p>
            <a:r>
              <a:rPr lang="en-US" dirty="0"/>
              <a:t>Click to edit Master title style</a:t>
            </a:r>
          </a:p>
        </p:txBody>
      </p:sp>
    </p:spTree>
    <p:extLst>
      <p:ext uri="{BB962C8B-B14F-4D97-AF65-F5344CB8AC3E}">
        <p14:creationId xmlns:p14="http://schemas.microsoft.com/office/powerpoint/2010/main" val="18617846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vider - ICMA Gray">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057400"/>
            <a:ext cx="7086600" cy="3886200"/>
          </a:xfrm>
        </p:spPr>
        <p:txBody>
          <a:bodyPr anchor="t" anchorCtr="0">
            <a:noAutofit/>
          </a:bodyPr>
          <a:lstStyle>
            <a:lvl1pPr algn="r">
              <a:lnSpc>
                <a:spcPct val="100000"/>
              </a:lnSpc>
              <a:defRPr sz="5400" b="0" cap="none" spc="0" normalizeH="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6732476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vider - University">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057400"/>
            <a:ext cx="7086600" cy="3886200"/>
          </a:xfrm>
        </p:spPr>
        <p:txBody>
          <a:bodyPr anchor="t" anchorCtr="0">
            <a:noAutofit/>
          </a:bodyPr>
          <a:lstStyle>
            <a:lvl1pPr algn="r">
              <a:lnSpc>
                <a:spcPct val="100000"/>
              </a:lnSpc>
              <a:defRPr sz="5400" b="0" cap="none" spc="0" normalizeH="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7132134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vider - Press">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057400"/>
            <a:ext cx="7086600" cy="3886200"/>
          </a:xfrm>
        </p:spPr>
        <p:txBody>
          <a:bodyPr anchor="t" anchorCtr="0">
            <a:noAutofit/>
          </a:bodyPr>
          <a:lstStyle>
            <a:lvl1pPr algn="r">
              <a:lnSpc>
                <a:spcPct val="100000"/>
              </a:lnSpc>
              <a:defRPr sz="5400" b="0" cap="none" spc="0" normalizeH="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5575833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vider - Program Centers">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057400"/>
            <a:ext cx="7086600" cy="3886200"/>
          </a:xfrm>
        </p:spPr>
        <p:txBody>
          <a:bodyPr anchor="t" anchorCtr="0">
            <a:noAutofit/>
          </a:bodyPr>
          <a:lstStyle>
            <a:lvl1pPr algn="r">
              <a:lnSpc>
                <a:spcPct val="100000"/>
              </a:lnSpc>
              <a:defRPr sz="5400" b="0" cap="none" spc="-100" normalizeH="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5963212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vider - International">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057400"/>
            <a:ext cx="7086600" cy="3886200"/>
          </a:xfrm>
        </p:spPr>
        <p:txBody>
          <a:bodyPr anchor="t" anchorCtr="0">
            <a:noAutofit/>
          </a:bodyPr>
          <a:lstStyle>
            <a:lvl1pPr algn="r">
              <a:lnSpc>
                <a:spcPct val="100000"/>
              </a:lnSpc>
              <a:defRPr sz="5400" b="0" cap="none" spc="0" normalizeH="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4380616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losing">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2011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losing - Dots">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3135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losing - ICMA Gray">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005127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losing - ICMA Blue">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29507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06395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p:cNvCxnSpPr/>
          <p:nvPr userDrawn="1"/>
        </p:nvCxnSpPr>
        <p:spPr>
          <a:xfrm>
            <a:off x="685800" y="1371600"/>
            <a:ext cx="8001000" cy="0"/>
          </a:xfrm>
          <a:prstGeom prst="line">
            <a:avLst/>
          </a:prstGeom>
          <a:ln w="12700" cmpd="sng">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sp>
        <p:nvSpPr>
          <p:cNvPr id="8" name="Slide Number Placeholder 8"/>
          <p:cNvSpPr txBox="1">
            <a:spLocks/>
          </p:cNvSpPr>
          <p:nvPr userDrawn="1"/>
        </p:nvSpPr>
        <p:spPr>
          <a:xfrm>
            <a:off x="118872" y="6355080"/>
            <a:ext cx="9144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C4DBC74-C364-694A-A548-2CEEB312DEF5}" type="slidenum">
              <a:rPr lang="en-US" smtClean="0"/>
              <a:pPr/>
              <a:t>‹#›</a:t>
            </a:fld>
            <a:endParaRPr lang="en-US" dirty="0"/>
          </a:p>
        </p:txBody>
      </p:sp>
    </p:spTree>
    <p:extLst>
      <p:ext uri="{BB962C8B-B14F-4D97-AF65-F5344CB8AC3E}">
        <p14:creationId xmlns:p14="http://schemas.microsoft.com/office/powerpoint/2010/main" val="1414323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Cuff">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16492AF2-1F92-4BA3-AE9A-8359A0551044}"/>
              </a:ext>
            </a:extLst>
          </p:cNvPr>
          <p:cNvSpPr txBox="1">
            <a:spLocks noChangeArrowheads="1"/>
          </p:cNvSpPr>
          <p:nvPr/>
        </p:nvSpPr>
        <p:spPr bwMode="auto">
          <a:xfrm>
            <a:off x="105277" y="6543676"/>
            <a:ext cx="325730" cy="230832"/>
          </a:xfrm>
          <a:prstGeom prst="rect">
            <a:avLst/>
          </a:prstGeom>
          <a:noFill/>
          <a:ln>
            <a:noFill/>
          </a:ln>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fld id="{03F6856C-F849-473A-8946-11CC1067432A}" type="slidenum">
              <a:rPr lang="en-US" altLang="en-US" sz="900" smtClean="0"/>
              <a:pPr>
                <a:defRPr/>
              </a:pPr>
              <a:t>‹#›</a:t>
            </a:fld>
            <a:endParaRPr lang="en-US" altLang="en-US" sz="900"/>
          </a:p>
        </p:txBody>
      </p:sp>
    </p:spTree>
    <p:extLst>
      <p:ext uri="{BB962C8B-B14F-4D97-AF65-F5344CB8AC3E}">
        <p14:creationId xmlns:p14="http://schemas.microsoft.com/office/powerpoint/2010/main" val="561957240"/>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10F74-C1C4-40EB-BD2D-3D91CC59B9E8}"/>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CA"/>
          </a:p>
        </p:txBody>
      </p:sp>
      <p:sp>
        <p:nvSpPr>
          <p:cNvPr id="3" name="Subtitle 2">
            <a:extLst>
              <a:ext uri="{FF2B5EF4-FFF2-40B4-BE49-F238E27FC236}">
                <a16:creationId xmlns:a16="http://schemas.microsoft.com/office/drawing/2014/main" id="{AA7608FC-16AC-4165-847F-1062C521A571}"/>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1911DEB3-8540-4BBA-970F-FD295AE56EBA}"/>
              </a:ext>
            </a:extLst>
          </p:cNvPr>
          <p:cNvSpPr>
            <a:spLocks noGrp="1"/>
          </p:cNvSpPr>
          <p:nvPr>
            <p:ph type="dt" sz="half" idx="10"/>
          </p:nvPr>
        </p:nvSpPr>
        <p:spPr/>
        <p:txBody>
          <a:bodyPr/>
          <a:lstStyle/>
          <a:p>
            <a:endParaRPr lang="en-CA"/>
          </a:p>
        </p:txBody>
      </p:sp>
      <p:sp>
        <p:nvSpPr>
          <p:cNvPr id="5" name="Footer Placeholder 4">
            <a:extLst>
              <a:ext uri="{FF2B5EF4-FFF2-40B4-BE49-F238E27FC236}">
                <a16:creationId xmlns:a16="http://schemas.microsoft.com/office/drawing/2014/main" id="{06047E45-3A7B-41C1-BDA5-0C39D7101CCA}"/>
              </a:ext>
            </a:extLst>
          </p:cNvPr>
          <p:cNvSpPr>
            <a:spLocks noGrp="1"/>
          </p:cNvSpPr>
          <p:nvPr>
            <p:ph type="ftr" sz="quarter" idx="11"/>
          </p:nvPr>
        </p:nvSpPr>
        <p:spPr/>
        <p:txBody>
          <a:bodyPr/>
          <a:lstStyle/>
          <a:p>
            <a:r>
              <a:rPr lang="en-US"/>
              <a:t>(c)George B Cuff, FCMC</a:t>
            </a:r>
            <a:endParaRPr lang="en-CA"/>
          </a:p>
        </p:txBody>
      </p:sp>
      <p:sp>
        <p:nvSpPr>
          <p:cNvPr id="6" name="Slide Number Placeholder 5">
            <a:extLst>
              <a:ext uri="{FF2B5EF4-FFF2-40B4-BE49-F238E27FC236}">
                <a16:creationId xmlns:a16="http://schemas.microsoft.com/office/drawing/2014/main" id="{A035EC39-1DD3-44DA-B9E6-7D40550D96A5}"/>
              </a:ext>
            </a:extLst>
          </p:cNvPr>
          <p:cNvSpPr>
            <a:spLocks noGrp="1"/>
          </p:cNvSpPr>
          <p:nvPr>
            <p:ph type="sldNum" sz="quarter" idx="12"/>
          </p:nvPr>
        </p:nvSpPr>
        <p:spPr/>
        <p:txBody>
          <a:bodyPr/>
          <a:lstStyle/>
          <a:p>
            <a:fld id="{9E2D60C1-10F2-4DF5-BCEB-1B19EBBAEFBF}" type="slidenum">
              <a:rPr lang="en-CA" smtClean="0"/>
              <a:t>‹#›</a:t>
            </a:fld>
            <a:endParaRPr lang="en-CA"/>
          </a:p>
        </p:txBody>
      </p:sp>
    </p:spTree>
    <p:extLst>
      <p:ext uri="{BB962C8B-B14F-4D97-AF65-F5344CB8AC3E}">
        <p14:creationId xmlns:p14="http://schemas.microsoft.com/office/powerpoint/2010/main" val="361200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 Dots">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p:cNvCxnSpPr/>
          <p:nvPr userDrawn="1"/>
        </p:nvCxnSpPr>
        <p:spPr>
          <a:xfrm>
            <a:off x="685800" y="1371600"/>
            <a:ext cx="8001000" cy="0"/>
          </a:xfrm>
          <a:prstGeom prst="line">
            <a:avLst/>
          </a:prstGeom>
          <a:ln w="12700" cmpd="sng">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sp>
        <p:nvSpPr>
          <p:cNvPr id="8" name="Slide Number Placeholder 8"/>
          <p:cNvSpPr txBox="1">
            <a:spLocks/>
          </p:cNvSpPr>
          <p:nvPr userDrawn="1"/>
        </p:nvSpPr>
        <p:spPr>
          <a:xfrm>
            <a:off x="118872" y="6355080"/>
            <a:ext cx="9144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C4DBC74-C364-694A-A548-2CEEB312DEF5}" type="slidenum">
              <a:rPr lang="en-US" smtClean="0"/>
              <a:pPr/>
              <a:t>‹#›</a:t>
            </a:fld>
            <a:endParaRPr lang="en-US" dirty="0"/>
          </a:p>
        </p:txBody>
      </p:sp>
    </p:spTree>
    <p:extLst>
      <p:ext uri="{BB962C8B-B14F-4D97-AF65-F5344CB8AC3E}">
        <p14:creationId xmlns:p14="http://schemas.microsoft.com/office/powerpoint/2010/main" val="15887609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 No Logo">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p:cNvCxnSpPr/>
          <p:nvPr userDrawn="1"/>
        </p:nvCxnSpPr>
        <p:spPr>
          <a:xfrm>
            <a:off x="685800" y="1371600"/>
            <a:ext cx="8001000" cy="0"/>
          </a:xfrm>
          <a:prstGeom prst="line">
            <a:avLst/>
          </a:prstGeom>
          <a:ln w="12700" cmpd="sng">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sp>
        <p:nvSpPr>
          <p:cNvPr id="8" name="Slide Number Placeholder 8"/>
          <p:cNvSpPr txBox="1">
            <a:spLocks/>
          </p:cNvSpPr>
          <p:nvPr userDrawn="1"/>
        </p:nvSpPr>
        <p:spPr>
          <a:xfrm>
            <a:off x="118872" y="6355080"/>
            <a:ext cx="9144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C4DBC74-C364-694A-A548-2CEEB312DEF5}" type="slidenum">
              <a:rPr lang="en-US" smtClean="0"/>
              <a:pPr/>
              <a:t>‹#›</a:t>
            </a:fld>
            <a:endParaRPr lang="en-US" dirty="0"/>
          </a:p>
        </p:txBody>
      </p:sp>
    </p:spTree>
    <p:extLst>
      <p:ext uri="{BB962C8B-B14F-4D97-AF65-F5344CB8AC3E}">
        <p14:creationId xmlns:p14="http://schemas.microsoft.com/office/powerpoint/2010/main" val="10130494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 Dots - No Logo">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p:cNvCxnSpPr/>
          <p:nvPr userDrawn="1"/>
        </p:nvCxnSpPr>
        <p:spPr>
          <a:xfrm>
            <a:off x="685800" y="1371600"/>
            <a:ext cx="8001000" cy="0"/>
          </a:xfrm>
          <a:prstGeom prst="line">
            <a:avLst/>
          </a:prstGeom>
          <a:ln w="12700" cmpd="sng">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sp>
        <p:nvSpPr>
          <p:cNvPr id="8" name="Slide Number Placeholder 8"/>
          <p:cNvSpPr txBox="1">
            <a:spLocks/>
          </p:cNvSpPr>
          <p:nvPr userDrawn="1"/>
        </p:nvSpPr>
        <p:spPr>
          <a:xfrm>
            <a:off x="118872" y="6355080"/>
            <a:ext cx="9144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C4DBC74-C364-694A-A548-2CEEB312DEF5}" type="slidenum">
              <a:rPr lang="en-US" smtClean="0"/>
              <a:pPr/>
              <a:t>‹#›</a:t>
            </a:fld>
            <a:endParaRPr lang="en-US" dirty="0"/>
          </a:p>
        </p:txBody>
      </p:sp>
    </p:spTree>
    <p:extLst>
      <p:ext uri="{BB962C8B-B14F-4D97-AF65-F5344CB8AC3E}">
        <p14:creationId xmlns:p14="http://schemas.microsoft.com/office/powerpoint/2010/main" val="1678171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 ICMA Blu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7" name="Straight Connector 6"/>
          <p:cNvCxnSpPr/>
          <p:nvPr userDrawn="1"/>
        </p:nvCxnSpPr>
        <p:spPr>
          <a:xfrm>
            <a:off x="685800" y="1371600"/>
            <a:ext cx="8001000" cy="0"/>
          </a:xfrm>
          <a:prstGeom prst="line">
            <a:avLst/>
          </a:prstGeom>
          <a:ln w="12700"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sp>
        <p:nvSpPr>
          <p:cNvPr id="8" name="Slide Number Placeholder 8"/>
          <p:cNvSpPr txBox="1">
            <a:spLocks/>
          </p:cNvSpPr>
          <p:nvPr userDrawn="1"/>
        </p:nvSpPr>
        <p:spPr>
          <a:xfrm>
            <a:off x="118872" y="6355080"/>
            <a:ext cx="9144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C4DBC74-C364-694A-A548-2CEEB312DEF5}" type="slidenum">
              <a:rPr lang="en-US" smtClean="0">
                <a:solidFill>
                  <a:schemeClr val="tx2">
                    <a:lumMod val="60000"/>
                    <a:lumOff val="40000"/>
                  </a:schemeClr>
                </a:solidFill>
              </a:rPr>
              <a:pPr/>
              <a:t>‹#›</a:t>
            </a:fld>
            <a:endParaRPr lang="en-US" dirty="0">
              <a:solidFill>
                <a:schemeClr val="tx2">
                  <a:lumMod val="60000"/>
                  <a:lumOff val="40000"/>
                </a:schemeClr>
              </a:solidFill>
            </a:endParaRPr>
          </a:p>
        </p:txBody>
      </p:sp>
    </p:spTree>
    <p:extLst>
      <p:ext uri="{BB962C8B-B14F-4D97-AF65-F5344CB8AC3E}">
        <p14:creationId xmlns:p14="http://schemas.microsoft.com/office/powerpoint/2010/main" val="33681581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 ICMA Blue - No Logo">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7" name="Straight Connector 6"/>
          <p:cNvCxnSpPr/>
          <p:nvPr userDrawn="1"/>
        </p:nvCxnSpPr>
        <p:spPr>
          <a:xfrm>
            <a:off x="685800" y="1371600"/>
            <a:ext cx="8001000" cy="0"/>
          </a:xfrm>
          <a:prstGeom prst="line">
            <a:avLst/>
          </a:prstGeom>
          <a:ln w="12700"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sp>
        <p:nvSpPr>
          <p:cNvPr id="8" name="Slide Number Placeholder 8"/>
          <p:cNvSpPr txBox="1">
            <a:spLocks/>
          </p:cNvSpPr>
          <p:nvPr userDrawn="1"/>
        </p:nvSpPr>
        <p:spPr>
          <a:xfrm>
            <a:off x="118872" y="6355080"/>
            <a:ext cx="9144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C4DBC74-C364-694A-A548-2CEEB312DEF5}" type="slidenum">
              <a:rPr lang="en-US" smtClean="0">
                <a:solidFill>
                  <a:schemeClr val="tx2">
                    <a:lumMod val="60000"/>
                    <a:lumOff val="40000"/>
                  </a:schemeClr>
                </a:solidFill>
              </a:rPr>
              <a:pPr/>
              <a:t>‹#›</a:t>
            </a:fld>
            <a:endParaRPr lang="en-US" dirty="0">
              <a:solidFill>
                <a:schemeClr val="tx2">
                  <a:lumMod val="60000"/>
                  <a:lumOff val="40000"/>
                </a:schemeClr>
              </a:solidFill>
            </a:endParaRPr>
          </a:p>
        </p:txBody>
      </p:sp>
    </p:spTree>
    <p:extLst>
      <p:ext uri="{BB962C8B-B14F-4D97-AF65-F5344CB8AC3E}">
        <p14:creationId xmlns:p14="http://schemas.microsoft.com/office/powerpoint/2010/main" val="2955329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 ICMA Gray">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7" name="Straight Connector 6"/>
          <p:cNvCxnSpPr/>
          <p:nvPr userDrawn="1"/>
        </p:nvCxnSpPr>
        <p:spPr>
          <a:xfrm>
            <a:off x="685800" y="1371600"/>
            <a:ext cx="8001000" cy="0"/>
          </a:xfrm>
          <a:prstGeom prst="line">
            <a:avLst/>
          </a:prstGeom>
          <a:ln w="12700"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sp>
        <p:nvSpPr>
          <p:cNvPr id="8" name="Slide Number Placeholder 8"/>
          <p:cNvSpPr txBox="1">
            <a:spLocks/>
          </p:cNvSpPr>
          <p:nvPr userDrawn="1"/>
        </p:nvSpPr>
        <p:spPr>
          <a:xfrm>
            <a:off x="118872" y="6355080"/>
            <a:ext cx="9144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C4DBC74-C364-694A-A548-2CEEB312DEF5}" type="slidenum">
              <a:rPr lang="en-US" smtClean="0">
                <a:solidFill>
                  <a:schemeClr val="bg2">
                    <a:lumMod val="60000"/>
                    <a:lumOff val="40000"/>
                  </a:schemeClr>
                </a:solidFill>
              </a:rPr>
              <a:pPr/>
              <a:t>‹#›</a:t>
            </a:fld>
            <a:endParaRPr lang="en-US" dirty="0">
              <a:solidFill>
                <a:schemeClr val="bg2">
                  <a:lumMod val="60000"/>
                  <a:lumOff val="40000"/>
                </a:schemeClr>
              </a:solidFill>
            </a:endParaRPr>
          </a:p>
        </p:txBody>
      </p:sp>
    </p:spTree>
    <p:extLst>
      <p:ext uri="{BB962C8B-B14F-4D97-AF65-F5344CB8AC3E}">
        <p14:creationId xmlns:p14="http://schemas.microsoft.com/office/powerpoint/2010/main" val="3795350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685800"/>
            <a:ext cx="8001000" cy="685800"/>
          </a:xfrm>
          <a:prstGeom prst="rect">
            <a:avLst/>
          </a:prstGeom>
        </p:spPr>
        <p:txBody>
          <a:bodyPr vert="horz" lIns="91440" tIns="45720" rIns="91440" bIns="45720" rtlCol="0" anchor="t" anchorCtr="0">
            <a:noAutofit/>
          </a:bodyPr>
          <a:lstStyle/>
          <a:p>
            <a:r>
              <a:rPr lang="en-US" dirty="0"/>
              <a:t>Click to edit Master title style</a:t>
            </a:r>
          </a:p>
        </p:txBody>
      </p:sp>
      <p:sp>
        <p:nvSpPr>
          <p:cNvPr id="3" name="Text Placeholder 2"/>
          <p:cNvSpPr>
            <a:spLocks noGrp="1"/>
          </p:cNvSpPr>
          <p:nvPr>
            <p:ph type="body" idx="1"/>
          </p:nvPr>
        </p:nvSpPr>
        <p:spPr>
          <a:xfrm>
            <a:off x="685800" y="1490472"/>
            <a:ext cx="8001000" cy="4572000"/>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5543576"/>
      </p:ext>
    </p:extLst>
  </p:cSld>
  <p:clrMap bg1="lt1" tx1="dk1" bg2="lt2" tx2="dk2" accent1="accent1" accent2="accent2" accent3="accent3" accent4="accent4" accent5="accent5" accent6="accent6" hlink="hlink" folHlink="folHlink"/>
  <p:sldLayoutIdLst>
    <p:sldLayoutId id="2147483660" r:id="rId1"/>
    <p:sldLayoutId id="2147483662" r:id="rId2"/>
    <p:sldLayoutId id="2147483650" r:id="rId3"/>
    <p:sldLayoutId id="2147483670" r:id="rId4"/>
    <p:sldLayoutId id="2147483675" r:id="rId5"/>
    <p:sldLayoutId id="2147483676" r:id="rId6"/>
    <p:sldLayoutId id="2147483677" r:id="rId7"/>
    <p:sldLayoutId id="2147483683" r:id="rId8"/>
    <p:sldLayoutId id="2147483678" r:id="rId9"/>
    <p:sldLayoutId id="2147483684" r:id="rId10"/>
    <p:sldLayoutId id="2147483679" r:id="rId11"/>
    <p:sldLayoutId id="2147483685" r:id="rId12"/>
    <p:sldLayoutId id="2147483680" r:id="rId13"/>
    <p:sldLayoutId id="2147483686" r:id="rId14"/>
    <p:sldLayoutId id="2147483681" r:id="rId15"/>
    <p:sldLayoutId id="2147483687" r:id="rId16"/>
    <p:sldLayoutId id="2147483682" r:id="rId17"/>
    <p:sldLayoutId id="2147483688" r:id="rId18"/>
    <p:sldLayoutId id="2147483663" r:id="rId19"/>
    <p:sldLayoutId id="2147483664" r:id="rId20"/>
    <p:sldLayoutId id="2147483665" r:id="rId21"/>
    <p:sldLayoutId id="2147483666" r:id="rId22"/>
    <p:sldLayoutId id="2147483667" r:id="rId23"/>
    <p:sldLayoutId id="2147483668" r:id="rId24"/>
    <p:sldLayoutId id="2147483669" r:id="rId25"/>
    <p:sldLayoutId id="2147483671" r:id="rId26"/>
    <p:sldLayoutId id="2147483672" r:id="rId27"/>
    <p:sldLayoutId id="2147483673" r:id="rId28"/>
    <p:sldLayoutId id="2147483674" r:id="rId29"/>
    <p:sldLayoutId id="2147483689" r:id="rId30"/>
    <p:sldLayoutId id="2147483690" r:id="rId31"/>
  </p:sldLayoutIdLst>
  <p:hf sldNum="0" hdr="0" dt="0"/>
  <p:txStyles>
    <p:titleStyle>
      <a:lvl1pPr algn="l" defTabSz="457200" rtl="0" eaLnBrk="1" latinLnBrk="0" hangingPunct="1">
        <a:spcBef>
          <a:spcPct val="0"/>
        </a:spcBef>
        <a:buNone/>
        <a:defRPr sz="3600" b="1" i="0" kern="1200">
          <a:solidFill>
            <a:schemeClr val="tx2"/>
          </a:solidFill>
          <a:latin typeface="+mj-lt"/>
          <a:ea typeface="+mj-ea"/>
          <a:cs typeface="+mj-cs"/>
        </a:defRPr>
      </a:lvl1pPr>
    </p:titleStyle>
    <p:bodyStyle>
      <a:lvl1pPr marL="228600" indent="-228600" algn="l" defTabSz="457200" rtl="0" eaLnBrk="1" latinLnBrk="0" hangingPunct="1">
        <a:spcBef>
          <a:spcPct val="20000"/>
        </a:spcBef>
        <a:buClr>
          <a:schemeClr val="tx2"/>
        </a:buClr>
        <a:buFont typeface="Arial"/>
        <a:buChar char="•"/>
        <a:defRPr sz="32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buClr>
          <a:schemeClr val="tx2"/>
        </a:buClr>
        <a:buFont typeface="Arial"/>
        <a:buChar char="–"/>
        <a:defRPr sz="2800" kern="1200">
          <a:solidFill>
            <a:schemeClr val="tx1">
              <a:lumMod val="75000"/>
              <a:lumOff val="25000"/>
            </a:schemeClr>
          </a:solidFill>
          <a:latin typeface="+mn-lt"/>
          <a:ea typeface="+mn-ea"/>
          <a:cs typeface="+mn-cs"/>
        </a:defRPr>
      </a:lvl2pPr>
      <a:lvl3pPr marL="1084263" indent="-169863" algn="l" defTabSz="457200" rtl="0" eaLnBrk="1" latinLnBrk="0" hangingPunct="1">
        <a:spcBef>
          <a:spcPct val="20000"/>
        </a:spcBef>
        <a:buClr>
          <a:schemeClr val="tx2"/>
        </a:buClr>
        <a:buFont typeface="Arial"/>
        <a:buChar char="•"/>
        <a:defRPr sz="2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Clr>
          <a:schemeClr val="tx2"/>
        </a:buClr>
        <a:buFont typeface="Arial"/>
        <a:buChar char="–"/>
        <a:defRPr sz="20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Clr>
          <a:schemeClr val="tx2"/>
        </a:buClr>
        <a:buFont typeface="Arial"/>
        <a:buChar char="»"/>
        <a:defRPr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image" Target="../media/image30.jpg"/><Relationship Id="rId7" Type="http://schemas.openxmlformats.org/officeDocument/2006/relationships/image" Target="../media/image34.JPG"/><Relationship Id="rId2" Type="http://schemas.openxmlformats.org/officeDocument/2006/relationships/image" Target="../media/image29.jpg"/><Relationship Id="rId1" Type="http://schemas.openxmlformats.org/officeDocument/2006/relationships/slideLayout" Target="../slideLayouts/slideLayout31.xml"/><Relationship Id="rId6" Type="http://schemas.openxmlformats.org/officeDocument/2006/relationships/image" Target="../media/image33.jpg"/><Relationship Id="rId5" Type="http://schemas.openxmlformats.org/officeDocument/2006/relationships/image" Target="../media/image32.jpeg"/><Relationship Id="rId4" Type="http://schemas.openxmlformats.org/officeDocument/2006/relationships/image" Target="../media/image3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0.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0.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0.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7.xml.rels><?xml version="1.0" encoding="UTF-8" standalone="yes"?>
<Relationships xmlns="http://schemas.openxmlformats.org/package/2006/relationships"><Relationship Id="rId2" Type="http://schemas.openxmlformats.org/officeDocument/2006/relationships/hyperlink" Target="http://www.rootsinromania.com/" TargetMode="Externa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37.wmf"/><Relationship Id="rId2" Type="http://schemas.openxmlformats.org/officeDocument/2006/relationships/slideLayout" Target="../slideLayouts/slideLayout30.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40.png"/><Relationship Id="rId4" Type="http://schemas.openxmlformats.org/officeDocument/2006/relationships/image" Target="../media/image3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8EFCBF4-A1E2-445C-86E8-7EB7947A0CDC}"/>
              </a:ext>
            </a:extLst>
          </p:cNvPr>
          <p:cNvSpPr txBox="1"/>
          <p:nvPr/>
        </p:nvSpPr>
        <p:spPr>
          <a:xfrm>
            <a:off x="685800" y="562063"/>
            <a:ext cx="8001000" cy="1057012"/>
          </a:xfrm>
          <a:prstGeom prst="rect">
            <a:avLst/>
          </a:prstGeom>
        </p:spPr>
        <p:txBody>
          <a:bodyPr vert="horz" lIns="91440" tIns="45720" rIns="91440" bIns="45720" rtlCol="0" anchor="t" anchorCtr="0">
            <a:normAutofit/>
          </a:bodyPr>
          <a:lstStyle/>
          <a:p>
            <a:pPr algn="ctr">
              <a:lnSpc>
                <a:spcPct val="170000"/>
              </a:lnSpc>
              <a:spcBef>
                <a:spcPct val="0"/>
              </a:spcBef>
              <a:spcAft>
                <a:spcPts val="600"/>
              </a:spcAft>
            </a:pPr>
            <a:r>
              <a:rPr lang="en-US" sz="3600" b="1" i="0" kern="1200" dirty="0">
                <a:solidFill>
                  <a:schemeClr val="bg1"/>
                </a:solidFill>
                <a:latin typeface="Bookman Old Style" panose="02050604050505020204" pitchFamily="18" charset="0"/>
                <a:ea typeface="+mj-ea"/>
                <a:cs typeface="+mj-cs"/>
              </a:rPr>
              <a:t>Municipal World Master Class</a:t>
            </a:r>
            <a:endParaRPr lang="en-US" sz="2000" b="1" i="0" kern="1200" dirty="0">
              <a:solidFill>
                <a:schemeClr val="bg1"/>
              </a:solidFill>
              <a:latin typeface="+mj-lt"/>
              <a:ea typeface="+mj-ea"/>
              <a:cs typeface="+mj-cs"/>
            </a:endParaRPr>
          </a:p>
        </p:txBody>
      </p:sp>
      <p:sp>
        <p:nvSpPr>
          <p:cNvPr id="3" name="TextBox 2">
            <a:extLst>
              <a:ext uri="{FF2B5EF4-FFF2-40B4-BE49-F238E27FC236}">
                <a16:creationId xmlns:a16="http://schemas.microsoft.com/office/drawing/2014/main" id="{E9B68320-2827-4F33-A3FC-77DC4C9D82C5}"/>
              </a:ext>
            </a:extLst>
          </p:cNvPr>
          <p:cNvSpPr txBox="1"/>
          <p:nvPr/>
        </p:nvSpPr>
        <p:spPr>
          <a:xfrm>
            <a:off x="805342" y="2441196"/>
            <a:ext cx="7881457" cy="3621276"/>
          </a:xfrm>
          <a:prstGeom prst="rect">
            <a:avLst/>
          </a:prstGeom>
        </p:spPr>
        <p:txBody>
          <a:bodyPr vert="horz" lIns="91440" tIns="45720" rIns="91440" bIns="45720" rtlCol="0">
            <a:normAutofit/>
          </a:bodyPr>
          <a:lstStyle/>
          <a:p>
            <a:pPr marL="0" indent="0" algn="ctr">
              <a:spcBef>
                <a:spcPct val="20000"/>
              </a:spcBef>
              <a:buClr>
                <a:schemeClr val="bg1"/>
              </a:buClr>
              <a:buFont typeface="Arial"/>
              <a:buNone/>
            </a:pPr>
            <a:r>
              <a:rPr lang="en-US" sz="4000" b="1" dirty="0">
                <a:solidFill>
                  <a:schemeClr val="bg1"/>
                </a:solidFill>
                <a:latin typeface="Bookman Old Style" panose="02050604050505020204" pitchFamily="18" charset="0"/>
              </a:rPr>
              <a:t>Effective Orientations</a:t>
            </a:r>
          </a:p>
          <a:p>
            <a:pPr marL="0" indent="0" algn="ctr">
              <a:spcBef>
                <a:spcPct val="20000"/>
              </a:spcBef>
              <a:buClr>
                <a:schemeClr val="bg1"/>
              </a:buClr>
              <a:buFont typeface="Arial"/>
              <a:buNone/>
            </a:pPr>
            <a:endParaRPr lang="en-US" sz="3200" b="1" dirty="0">
              <a:solidFill>
                <a:schemeClr val="bg1"/>
              </a:solidFill>
            </a:endParaRPr>
          </a:p>
          <a:p>
            <a:pPr marL="0" indent="0" algn="ctr">
              <a:spcBef>
                <a:spcPct val="20000"/>
              </a:spcBef>
              <a:buClr>
                <a:schemeClr val="bg1"/>
              </a:buClr>
              <a:buFont typeface="Arial"/>
              <a:buNone/>
            </a:pPr>
            <a:endParaRPr lang="en-US" sz="3200" b="1" dirty="0">
              <a:solidFill>
                <a:schemeClr val="bg1"/>
              </a:solidFill>
            </a:endParaRPr>
          </a:p>
          <a:p>
            <a:pPr marL="0" indent="0" algn="ctr">
              <a:spcBef>
                <a:spcPct val="20000"/>
              </a:spcBef>
              <a:buClr>
                <a:schemeClr val="bg1"/>
              </a:buClr>
              <a:buFont typeface="Arial"/>
              <a:buNone/>
            </a:pPr>
            <a:r>
              <a:rPr lang="en-US" sz="2800" b="1" dirty="0">
                <a:solidFill>
                  <a:schemeClr val="bg1"/>
                </a:solidFill>
              </a:rPr>
              <a:t>George B Cuff, FCMC</a:t>
            </a:r>
          </a:p>
          <a:p>
            <a:pPr marL="0" indent="0" algn="ctr">
              <a:spcBef>
                <a:spcPct val="20000"/>
              </a:spcBef>
              <a:buClr>
                <a:schemeClr val="bg1"/>
              </a:buClr>
              <a:buFont typeface="Arial"/>
              <a:buNone/>
            </a:pPr>
            <a:r>
              <a:rPr lang="en-US" sz="2800" b="1" dirty="0">
                <a:solidFill>
                  <a:schemeClr val="bg1"/>
                </a:solidFill>
              </a:rPr>
              <a:t>November 2021</a:t>
            </a:r>
            <a:endParaRPr lang="en-US" sz="2800" dirty="0">
              <a:solidFill>
                <a:schemeClr val="bg1"/>
              </a:solidFill>
            </a:endParaRPr>
          </a:p>
        </p:txBody>
      </p:sp>
    </p:spTree>
    <p:extLst>
      <p:ext uri="{BB962C8B-B14F-4D97-AF65-F5344CB8AC3E}">
        <p14:creationId xmlns:p14="http://schemas.microsoft.com/office/powerpoint/2010/main" val="17906432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8001000" cy="685800"/>
          </a:xfrm>
        </p:spPr>
        <p:txBody>
          <a:bodyPr anchor="t">
            <a:normAutofit/>
          </a:bodyPr>
          <a:lstStyle/>
          <a:p>
            <a:pPr algn="ctr"/>
            <a:r>
              <a:rPr lang="en-CA" dirty="0">
                <a:latin typeface="Bookman Old Style" panose="02050604050505020204" pitchFamily="18" charset="0"/>
              </a:rPr>
              <a:t>Orientation: When to start (1)</a:t>
            </a:r>
          </a:p>
        </p:txBody>
      </p:sp>
      <p:sp>
        <p:nvSpPr>
          <p:cNvPr id="3" name="Content Placeholder 2"/>
          <p:cNvSpPr>
            <a:spLocks noGrp="1"/>
          </p:cNvSpPr>
          <p:nvPr>
            <p:ph idx="1"/>
          </p:nvPr>
        </p:nvSpPr>
        <p:spPr>
          <a:xfrm>
            <a:off x="685800" y="1490472"/>
            <a:ext cx="8001000" cy="4572000"/>
          </a:xfrm>
        </p:spPr>
        <p:txBody>
          <a:bodyPr>
            <a:normAutofit/>
          </a:bodyPr>
          <a:lstStyle/>
          <a:p>
            <a:pPr>
              <a:lnSpc>
                <a:spcPct val="150000"/>
              </a:lnSpc>
            </a:pPr>
            <a:r>
              <a:rPr lang="en-CA" dirty="0">
                <a:latin typeface="Trebuchet MS" panose="020B0603020202020204" pitchFamily="34" charset="0"/>
              </a:rPr>
              <a:t>Pre-briefing? Should it be done?</a:t>
            </a:r>
          </a:p>
          <a:p>
            <a:pPr>
              <a:lnSpc>
                <a:spcPct val="150000"/>
              </a:lnSpc>
            </a:pPr>
            <a:r>
              <a:rPr lang="en-CA" dirty="0">
                <a:latin typeface="Trebuchet MS" panose="020B0603020202020204" pitchFamily="34" charset="0"/>
              </a:rPr>
              <a:t>If so, who attends?</a:t>
            </a:r>
          </a:p>
          <a:p>
            <a:pPr>
              <a:lnSpc>
                <a:spcPct val="150000"/>
              </a:lnSpc>
            </a:pPr>
            <a:r>
              <a:rPr lang="en-CA" dirty="0">
                <a:latin typeface="Trebuchet MS" panose="020B0603020202020204" pitchFamily="34" charset="0"/>
              </a:rPr>
              <a:t>Who presents?</a:t>
            </a:r>
          </a:p>
          <a:p>
            <a:pPr>
              <a:lnSpc>
                <a:spcPct val="150000"/>
              </a:lnSpc>
            </a:pPr>
            <a:r>
              <a:rPr lang="en-CA" dirty="0">
                <a:latin typeface="Trebuchet MS" panose="020B0603020202020204" pitchFamily="34" charset="0"/>
              </a:rPr>
              <a:t>What is presented?</a:t>
            </a:r>
          </a:p>
        </p:txBody>
      </p:sp>
    </p:spTree>
    <p:extLst>
      <p:ext uri="{BB962C8B-B14F-4D97-AF65-F5344CB8AC3E}">
        <p14:creationId xmlns:p14="http://schemas.microsoft.com/office/powerpoint/2010/main" val="30481677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8001000" cy="685800"/>
          </a:xfrm>
        </p:spPr>
        <p:txBody>
          <a:bodyPr anchor="t">
            <a:normAutofit/>
          </a:bodyPr>
          <a:lstStyle/>
          <a:p>
            <a:pPr algn="ctr"/>
            <a:r>
              <a:rPr lang="en-CA" dirty="0">
                <a:latin typeface="Bookman Old Style" panose="02050604050505020204" pitchFamily="18" charset="0"/>
              </a:rPr>
              <a:t>Orientation: When to start (2)</a:t>
            </a:r>
          </a:p>
        </p:txBody>
      </p:sp>
      <p:sp>
        <p:nvSpPr>
          <p:cNvPr id="3" name="Content Placeholder 2"/>
          <p:cNvSpPr>
            <a:spLocks noGrp="1"/>
          </p:cNvSpPr>
          <p:nvPr>
            <p:ph idx="1"/>
          </p:nvPr>
        </p:nvSpPr>
        <p:spPr>
          <a:xfrm>
            <a:off x="685800" y="1490472"/>
            <a:ext cx="8001000" cy="4572000"/>
          </a:xfrm>
        </p:spPr>
        <p:txBody>
          <a:bodyPr>
            <a:normAutofit/>
          </a:bodyPr>
          <a:lstStyle/>
          <a:p>
            <a:pPr>
              <a:lnSpc>
                <a:spcPct val="150000"/>
              </a:lnSpc>
            </a:pPr>
            <a:r>
              <a:rPr lang="en-CA" dirty="0">
                <a:latin typeface="Trebuchet MS" panose="020B0603020202020204" pitchFamily="34" charset="0"/>
              </a:rPr>
              <a:t>What should administration do?</a:t>
            </a:r>
          </a:p>
          <a:p>
            <a:pPr>
              <a:lnSpc>
                <a:spcPct val="150000"/>
              </a:lnSpc>
            </a:pPr>
            <a:r>
              <a:rPr lang="en-CA" dirty="0">
                <a:latin typeface="Trebuchet MS" panose="020B0603020202020204" pitchFamily="34" charset="0"/>
              </a:rPr>
              <a:t>Need for pre-planning</a:t>
            </a:r>
          </a:p>
          <a:p>
            <a:pPr>
              <a:lnSpc>
                <a:spcPct val="150000"/>
              </a:lnSpc>
            </a:pPr>
            <a:r>
              <a:rPr lang="en-CA" dirty="0">
                <a:latin typeface="Trebuchet MS" panose="020B0603020202020204" pitchFamily="34" charset="0"/>
              </a:rPr>
              <a:t>Consider as a major event</a:t>
            </a:r>
          </a:p>
          <a:p>
            <a:pPr>
              <a:lnSpc>
                <a:spcPct val="150000"/>
              </a:lnSpc>
            </a:pPr>
            <a:r>
              <a:rPr lang="en-CA" dirty="0">
                <a:latin typeface="Trebuchet MS" panose="020B0603020202020204" pitchFamily="34" charset="0"/>
              </a:rPr>
              <a:t>Ensure lessons learned applied</a:t>
            </a:r>
          </a:p>
          <a:p>
            <a:pPr>
              <a:lnSpc>
                <a:spcPct val="150000"/>
              </a:lnSpc>
            </a:pPr>
            <a:r>
              <a:rPr lang="en-CA" dirty="0">
                <a:latin typeface="Trebuchet MS" panose="020B0603020202020204" pitchFamily="34" charset="0"/>
              </a:rPr>
              <a:t>Prepare as though…</a:t>
            </a:r>
          </a:p>
        </p:txBody>
      </p:sp>
    </p:spTree>
    <p:extLst>
      <p:ext uri="{BB962C8B-B14F-4D97-AF65-F5344CB8AC3E}">
        <p14:creationId xmlns:p14="http://schemas.microsoft.com/office/powerpoint/2010/main" val="10792039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8001000" cy="685800"/>
          </a:xfrm>
        </p:spPr>
        <p:txBody>
          <a:bodyPr anchor="t">
            <a:normAutofit/>
          </a:bodyPr>
          <a:lstStyle/>
          <a:p>
            <a:pPr algn="ctr"/>
            <a:r>
              <a:rPr lang="en-US" dirty="0">
                <a:latin typeface="Bookman Old Style" panose="02050604050505020204" pitchFamily="18" charset="0"/>
              </a:rPr>
              <a:t>Purpose of the Orientation</a:t>
            </a:r>
          </a:p>
        </p:txBody>
      </p:sp>
      <p:sp>
        <p:nvSpPr>
          <p:cNvPr id="3" name="Content Placeholder 2"/>
          <p:cNvSpPr>
            <a:spLocks noGrp="1"/>
          </p:cNvSpPr>
          <p:nvPr>
            <p:ph idx="1"/>
          </p:nvPr>
        </p:nvSpPr>
        <p:spPr>
          <a:xfrm>
            <a:off x="685800" y="1602297"/>
            <a:ext cx="8001000" cy="4703456"/>
          </a:xfrm>
        </p:spPr>
        <p:txBody>
          <a:bodyPr>
            <a:normAutofit/>
          </a:bodyPr>
          <a:lstStyle/>
          <a:p>
            <a:pPr>
              <a:lnSpc>
                <a:spcPct val="150000"/>
              </a:lnSpc>
            </a:pPr>
            <a:r>
              <a:rPr lang="en-US" dirty="0">
                <a:latin typeface="Trebuchet MS" panose="020B0603020202020204" pitchFamily="34" charset="0"/>
              </a:rPr>
              <a:t>Ensure familiarity for all</a:t>
            </a:r>
          </a:p>
          <a:p>
            <a:pPr>
              <a:lnSpc>
                <a:spcPct val="150000"/>
              </a:lnSpc>
            </a:pPr>
            <a:r>
              <a:rPr lang="en-US" dirty="0">
                <a:latin typeface="Trebuchet MS" panose="020B0603020202020204" pitchFamily="34" charset="0"/>
              </a:rPr>
              <a:t>Begin relationship building</a:t>
            </a:r>
          </a:p>
          <a:p>
            <a:pPr>
              <a:lnSpc>
                <a:spcPct val="150000"/>
              </a:lnSpc>
            </a:pPr>
            <a:r>
              <a:rPr lang="en-US" dirty="0">
                <a:latin typeface="Trebuchet MS" panose="020B0603020202020204" pitchFamily="34" charset="0"/>
              </a:rPr>
              <a:t>Introduction to a new world</a:t>
            </a:r>
          </a:p>
          <a:p>
            <a:pPr>
              <a:lnSpc>
                <a:spcPct val="150000"/>
              </a:lnSpc>
            </a:pPr>
            <a:r>
              <a:rPr lang="en-US" dirty="0">
                <a:latin typeface="Trebuchet MS" panose="020B0603020202020204" pitchFamily="34" charset="0"/>
              </a:rPr>
              <a:t>Familiarity with logistics</a:t>
            </a:r>
          </a:p>
          <a:p>
            <a:pPr>
              <a:lnSpc>
                <a:spcPct val="150000"/>
              </a:lnSpc>
            </a:pPr>
            <a:r>
              <a:rPr lang="en-US" dirty="0">
                <a:latin typeface="Trebuchet MS" panose="020B0603020202020204" pitchFamily="34" charset="0"/>
              </a:rPr>
              <a:t>The key roles</a:t>
            </a:r>
          </a:p>
        </p:txBody>
      </p:sp>
    </p:spTree>
    <p:extLst>
      <p:ext uri="{BB962C8B-B14F-4D97-AF65-F5344CB8AC3E}">
        <p14:creationId xmlns:p14="http://schemas.microsoft.com/office/powerpoint/2010/main" val="37630440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8001000" cy="685800"/>
          </a:xfrm>
        </p:spPr>
        <p:txBody>
          <a:bodyPr anchor="t">
            <a:normAutofit/>
          </a:bodyPr>
          <a:lstStyle/>
          <a:p>
            <a:pPr algn="ctr"/>
            <a:r>
              <a:rPr lang="en-US" dirty="0"/>
              <a:t>Who should Attend?</a:t>
            </a:r>
          </a:p>
        </p:txBody>
      </p:sp>
      <p:sp>
        <p:nvSpPr>
          <p:cNvPr id="3" name="Content Placeholder 2"/>
          <p:cNvSpPr>
            <a:spLocks noGrp="1"/>
          </p:cNvSpPr>
          <p:nvPr>
            <p:ph idx="1"/>
          </p:nvPr>
        </p:nvSpPr>
        <p:spPr>
          <a:xfrm>
            <a:off x="571500" y="1876366"/>
            <a:ext cx="8001000" cy="4572000"/>
          </a:xfrm>
        </p:spPr>
        <p:txBody>
          <a:bodyPr>
            <a:normAutofit/>
          </a:bodyPr>
          <a:lstStyle/>
          <a:p>
            <a:pPr>
              <a:lnSpc>
                <a:spcPct val="150000"/>
              </a:lnSpc>
            </a:pPr>
            <a:r>
              <a:rPr lang="en-US" dirty="0">
                <a:latin typeface="Trebuchet MS" panose="020B0603020202020204" pitchFamily="34" charset="0"/>
              </a:rPr>
              <a:t>All or new members of Council?</a:t>
            </a:r>
          </a:p>
          <a:p>
            <a:pPr>
              <a:lnSpc>
                <a:spcPct val="150000"/>
              </a:lnSpc>
            </a:pPr>
            <a:r>
              <a:rPr lang="en-US" dirty="0">
                <a:latin typeface="Trebuchet MS" panose="020B0603020202020204" pitchFamily="34" charset="0"/>
              </a:rPr>
              <a:t>All or few members of administration?</a:t>
            </a:r>
          </a:p>
          <a:p>
            <a:pPr>
              <a:lnSpc>
                <a:spcPct val="150000"/>
              </a:lnSpc>
            </a:pPr>
            <a:r>
              <a:rPr lang="en-US" dirty="0">
                <a:latin typeface="Trebuchet MS" panose="020B0603020202020204" pitchFamily="34" charset="0"/>
              </a:rPr>
              <a:t>Any external players?</a:t>
            </a:r>
          </a:p>
          <a:p>
            <a:pPr>
              <a:lnSpc>
                <a:spcPct val="150000"/>
              </a:lnSpc>
            </a:pPr>
            <a:r>
              <a:rPr lang="en-US" dirty="0">
                <a:latin typeface="Trebuchet MS" panose="020B0603020202020204" pitchFamily="34" charset="0"/>
              </a:rPr>
              <a:t>What about key advisors?</a:t>
            </a:r>
          </a:p>
        </p:txBody>
      </p:sp>
    </p:spTree>
    <p:extLst>
      <p:ext uri="{BB962C8B-B14F-4D97-AF65-F5344CB8AC3E}">
        <p14:creationId xmlns:p14="http://schemas.microsoft.com/office/powerpoint/2010/main" val="12772409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8001000" cy="685800"/>
          </a:xfrm>
        </p:spPr>
        <p:txBody>
          <a:bodyPr anchor="t">
            <a:normAutofit/>
          </a:bodyPr>
          <a:lstStyle/>
          <a:p>
            <a:pPr algn="ctr"/>
            <a:r>
              <a:rPr lang="en-US" dirty="0">
                <a:latin typeface="Bookman Old Style" panose="02050604050505020204" pitchFamily="18" charset="0"/>
              </a:rPr>
              <a:t>The Orientation: When/Where?</a:t>
            </a:r>
          </a:p>
        </p:txBody>
      </p:sp>
      <p:sp>
        <p:nvSpPr>
          <p:cNvPr id="3" name="Content Placeholder 2"/>
          <p:cNvSpPr>
            <a:spLocks noGrp="1"/>
          </p:cNvSpPr>
          <p:nvPr>
            <p:ph idx="1"/>
          </p:nvPr>
        </p:nvSpPr>
        <p:spPr>
          <a:xfrm>
            <a:off x="708870" y="1826031"/>
            <a:ext cx="8001000" cy="4572000"/>
          </a:xfrm>
        </p:spPr>
        <p:txBody>
          <a:bodyPr>
            <a:normAutofit/>
          </a:bodyPr>
          <a:lstStyle/>
          <a:p>
            <a:pPr>
              <a:lnSpc>
                <a:spcPct val="150000"/>
              </a:lnSpc>
            </a:pPr>
            <a:r>
              <a:rPr lang="en-US" dirty="0"/>
              <a:t>Immediately following election OR?</a:t>
            </a:r>
          </a:p>
          <a:p>
            <a:pPr>
              <a:lnSpc>
                <a:spcPct val="150000"/>
              </a:lnSpc>
            </a:pPr>
            <a:r>
              <a:rPr lang="en-US" dirty="0"/>
              <a:t>After swearing in ceremony</a:t>
            </a:r>
          </a:p>
          <a:p>
            <a:pPr>
              <a:lnSpc>
                <a:spcPct val="150000"/>
              </a:lnSpc>
            </a:pPr>
            <a:r>
              <a:rPr lang="en-US" dirty="0"/>
              <a:t>In Council Chambers OR?</a:t>
            </a:r>
          </a:p>
          <a:p>
            <a:pPr>
              <a:lnSpc>
                <a:spcPct val="150000"/>
              </a:lnSpc>
            </a:pPr>
            <a:r>
              <a:rPr lang="en-US" dirty="0"/>
              <a:t>At off-site location?</a:t>
            </a:r>
          </a:p>
        </p:txBody>
      </p:sp>
    </p:spTree>
    <p:extLst>
      <p:ext uri="{BB962C8B-B14F-4D97-AF65-F5344CB8AC3E}">
        <p14:creationId xmlns:p14="http://schemas.microsoft.com/office/powerpoint/2010/main" val="29417129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72B4D5C-BD9B-443B-9F9A-EF860B3C8FF4}"/>
              </a:ext>
            </a:extLst>
          </p:cNvPr>
          <p:cNvSpPr txBox="1"/>
          <p:nvPr/>
        </p:nvSpPr>
        <p:spPr>
          <a:xfrm>
            <a:off x="685800" y="685800"/>
            <a:ext cx="8001000" cy="685800"/>
          </a:xfrm>
          <a:prstGeom prst="rect">
            <a:avLst/>
          </a:prstGeom>
        </p:spPr>
        <p:txBody>
          <a:bodyPr vert="horz" lIns="91440" tIns="45720" rIns="91440" bIns="45720" rtlCol="0" anchor="t" anchorCtr="0">
            <a:normAutofit/>
          </a:bodyPr>
          <a:lstStyle/>
          <a:p>
            <a:pPr algn="ctr">
              <a:spcBef>
                <a:spcPct val="0"/>
              </a:spcBef>
              <a:spcAft>
                <a:spcPts val="600"/>
              </a:spcAft>
            </a:pPr>
            <a:r>
              <a:rPr lang="en-US" sz="3600" b="1" i="0" kern="1200" dirty="0">
                <a:solidFill>
                  <a:schemeClr val="bg1"/>
                </a:solidFill>
                <a:latin typeface="Bookman Old Style" panose="02050604050505020204" pitchFamily="18" charset="0"/>
                <a:ea typeface="+mj-ea"/>
                <a:cs typeface="+mj-cs"/>
              </a:rPr>
              <a:t>The Focus</a:t>
            </a:r>
          </a:p>
        </p:txBody>
      </p:sp>
      <p:sp>
        <p:nvSpPr>
          <p:cNvPr id="2" name="TextBox 1">
            <a:extLst>
              <a:ext uri="{FF2B5EF4-FFF2-40B4-BE49-F238E27FC236}">
                <a16:creationId xmlns:a16="http://schemas.microsoft.com/office/drawing/2014/main" id="{D6DB14B5-31EA-4305-A32A-A26B5DFE28B5}"/>
              </a:ext>
            </a:extLst>
          </p:cNvPr>
          <p:cNvSpPr txBox="1"/>
          <p:nvPr/>
        </p:nvSpPr>
        <p:spPr>
          <a:xfrm>
            <a:off x="685800" y="1490472"/>
            <a:ext cx="8001000" cy="4572000"/>
          </a:xfrm>
          <a:prstGeom prst="rect">
            <a:avLst/>
          </a:prstGeom>
        </p:spPr>
        <p:txBody>
          <a:bodyPr vert="horz" lIns="91440" tIns="45720" rIns="91440" bIns="45720" rtlCol="0">
            <a:normAutofit/>
          </a:bodyPr>
          <a:lstStyle/>
          <a:p>
            <a:pPr marL="457200" indent="-457200">
              <a:spcBef>
                <a:spcPct val="20000"/>
              </a:spcBef>
              <a:buClr>
                <a:schemeClr val="bg1"/>
              </a:buClr>
              <a:buFont typeface="Wingdings" panose="05000000000000000000" pitchFamily="2" charset="2"/>
              <a:buChar char="§"/>
            </a:pPr>
            <a:r>
              <a:rPr lang="en-US" sz="3200" dirty="0">
                <a:solidFill>
                  <a:schemeClr val="bg1"/>
                </a:solidFill>
                <a:latin typeface="Trebuchet MS" panose="020B0603020202020204" pitchFamily="34" charset="0"/>
              </a:rPr>
              <a:t>Preparing for the first few days; advice to new members on what to say and not</a:t>
            </a:r>
          </a:p>
          <a:p>
            <a:pPr marL="457200" indent="-457200">
              <a:spcBef>
                <a:spcPct val="20000"/>
              </a:spcBef>
              <a:buClr>
                <a:schemeClr val="bg1"/>
              </a:buClr>
              <a:buFont typeface="Wingdings" panose="05000000000000000000" pitchFamily="2" charset="2"/>
              <a:buChar char="§"/>
            </a:pPr>
            <a:r>
              <a:rPr lang="en-US" sz="3200" dirty="0">
                <a:solidFill>
                  <a:schemeClr val="bg1"/>
                </a:solidFill>
                <a:latin typeface="Trebuchet MS" panose="020B0603020202020204" pitchFamily="34" charset="0"/>
              </a:rPr>
              <a:t>Your world has just changed!</a:t>
            </a:r>
          </a:p>
          <a:p>
            <a:pPr marL="0" indent="0">
              <a:spcBef>
                <a:spcPct val="20000"/>
              </a:spcBef>
              <a:buClr>
                <a:schemeClr val="bg1"/>
              </a:buClr>
              <a:buFont typeface="Arial"/>
              <a:buNone/>
            </a:pPr>
            <a:r>
              <a:rPr lang="en-US" sz="3200" dirty="0">
                <a:solidFill>
                  <a:schemeClr val="bg1"/>
                </a:solidFill>
                <a:latin typeface="Trebuchet MS" panose="020B0603020202020204" pitchFamily="34" charset="0"/>
              </a:rPr>
              <a:t>						AND</a:t>
            </a:r>
          </a:p>
          <a:p>
            <a:pPr marL="457200" indent="-457200">
              <a:spcBef>
                <a:spcPct val="20000"/>
              </a:spcBef>
              <a:buClr>
                <a:schemeClr val="bg1"/>
              </a:buClr>
              <a:buFont typeface="Wingdings" panose="05000000000000000000" pitchFamily="2" charset="2"/>
              <a:buChar char="§"/>
            </a:pPr>
            <a:r>
              <a:rPr lang="en-US" sz="3200" dirty="0">
                <a:solidFill>
                  <a:schemeClr val="bg1"/>
                </a:solidFill>
                <a:latin typeface="Trebuchet MS" panose="020B0603020202020204" pitchFamily="34" charset="0"/>
              </a:rPr>
              <a:t>A Council is focused outward, on the community far more so than inward</a:t>
            </a:r>
          </a:p>
          <a:p>
            <a:pPr marL="457200" indent="-457200">
              <a:spcBef>
                <a:spcPct val="20000"/>
              </a:spcBef>
              <a:buClr>
                <a:schemeClr val="bg1"/>
              </a:buClr>
              <a:buFont typeface="Wingdings" panose="05000000000000000000" pitchFamily="2" charset="2"/>
              <a:buChar char="§"/>
            </a:pPr>
            <a:r>
              <a:rPr lang="en-US" sz="3200" dirty="0">
                <a:solidFill>
                  <a:schemeClr val="bg1"/>
                </a:solidFill>
                <a:latin typeface="Trebuchet MS" panose="020B0603020202020204" pitchFamily="34" charset="0"/>
              </a:rPr>
              <a:t>Their principal role is on representing their audience</a:t>
            </a:r>
          </a:p>
        </p:txBody>
      </p:sp>
    </p:spTree>
    <p:extLst>
      <p:ext uri="{BB962C8B-B14F-4D97-AF65-F5344CB8AC3E}">
        <p14:creationId xmlns:p14="http://schemas.microsoft.com/office/powerpoint/2010/main" val="38038084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8001000" cy="685800"/>
          </a:xfrm>
        </p:spPr>
        <p:txBody>
          <a:bodyPr anchor="t">
            <a:normAutofit/>
          </a:bodyPr>
          <a:lstStyle/>
          <a:p>
            <a:pPr algn="ctr"/>
            <a:r>
              <a:rPr lang="en-US" dirty="0">
                <a:latin typeface="Bookman Old Style" panose="02050604050505020204" pitchFamily="18" charset="0"/>
              </a:rPr>
              <a:t>Who Facilitates?</a:t>
            </a:r>
          </a:p>
        </p:txBody>
      </p:sp>
      <p:sp>
        <p:nvSpPr>
          <p:cNvPr id="3" name="Content Placeholder 2"/>
          <p:cNvSpPr>
            <a:spLocks noGrp="1"/>
          </p:cNvSpPr>
          <p:nvPr>
            <p:ph idx="1"/>
          </p:nvPr>
        </p:nvSpPr>
        <p:spPr>
          <a:xfrm>
            <a:off x="685800" y="1490472"/>
            <a:ext cx="8001000" cy="4572000"/>
          </a:xfrm>
        </p:spPr>
        <p:txBody>
          <a:bodyPr>
            <a:normAutofit/>
          </a:bodyPr>
          <a:lstStyle/>
          <a:p>
            <a:pPr>
              <a:lnSpc>
                <a:spcPct val="150000"/>
              </a:lnSpc>
              <a:buFont typeface="Wingdings" panose="05000000000000000000" pitchFamily="2" charset="2"/>
              <a:buChar char="§"/>
            </a:pPr>
            <a:r>
              <a:rPr lang="en-US" dirty="0">
                <a:latin typeface="Trebuchet MS" panose="020B0603020202020204" pitchFamily="34" charset="0"/>
              </a:rPr>
              <a:t>Coordinated by the CAO</a:t>
            </a:r>
          </a:p>
          <a:p>
            <a:pPr>
              <a:lnSpc>
                <a:spcPct val="150000"/>
              </a:lnSpc>
              <a:buFont typeface="Wingdings" panose="05000000000000000000" pitchFamily="2" charset="2"/>
              <a:buChar char="§"/>
            </a:pPr>
            <a:r>
              <a:rPr lang="en-US" dirty="0">
                <a:latin typeface="Trebuchet MS" panose="020B0603020202020204" pitchFamily="34" charset="0"/>
              </a:rPr>
              <a:t>Sets the tone</a:t>
            </a:r>
          </a:p>
          <a:p>
            <a:pPr>
              <a:lnSpc>
                <a:spcPct val="150000"/>
              </a:lnSpc>
              <a:buFont typeface="Wingdings" panose="05000000000000000000" pitchFamily="2" charset="2"/>
              <a:buChar char="§"/>
            </a:pPr>
            <a:r>
              <a:rPr lang="en-US" dirty="0">
                <a:latin typeface="Trebuchet MS" panose="020B0603020202020204" pitchFamily="34" charset="0"/>
              </a:rPr>
              <a:t>Facilitated by the Clerk’s office</a:t>
            </a:r>
          </a:p>
          <a:p>
            <a:pPr>
              <a:lnSpc>
                <a:spcPct val="150000"/>
              </a:lnSpc>
              <a:buFont typeface="Wingdings" panose="05000000000000000000" pitchFamily="2" charset="2"/>
              <a:buChar char="§"/>
            </a:pPr>
            <a:r>
              <a:rPr lang="en-US" dirty="0">
                <a:latin typeface="Trebuchet MS" panose="020B0603020202020204" pitchFamily="34" charset="0"/>
              </a:rPr>
              <a:t>Orientation on roles different story</a:t>
            </a:r>
          </a:p>
        </p:txBody>
      </p:sp>
    </p:spTree>
    <p:extLst>
      <p:ext uri="{BB962C8B-B14F-4D97-AF65-F5344CB8AC3E}">
        <p14:creationId xmlns:p14="http://schemas.microsoft.com/office/powerpoint/2010/main" val="8414739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1D451-CD3B-4F08-BE23-EECE2224C0CD}"/>
              </a:ext>
            </a:extLst>
          </p:cNvPr>
          <p:cNvSpPr>
            <a:spLocks noGrp="1"/>
          </p:cNvSpPr>
          <p:nvPr>
            <p:ph type="title"/>
          </p:nvPr>
        </p:nvSpPr>
        <p:spPr>
          <a:xfrm>
            <a:off x="685800" y="685800"/>
            <a:ext cx="8001000" cy="685800"/>
          </a:xfrm>
        </p:spPr>
        <p:txBody>
          <a:bodyPr anchor="t">
            <a:normAutofit/>
          </a:bodyPr>
          <a:lstStyle/>
          <a:p>
            <a:pPr algn="ctr"/>
            <a:r>
              <a:rPr lang="en-US" dirty="0">
                <a:latin typeface="Bookman Old Style" panose="02050604050505020204" pitchFamily="18" charset="0"/>
              </a:rPr>
              <a:t>What’s on the Menu?</a:t>
            </a:r>
            <a:endParaRPr lang="en-CA" dirty="0">
              <a:latin typeface="Bookman Old Style" panose="02050604050505020204" pitchFamily="18" charset="0"/>
            </a:endParaRPr>
          </a:p>
        </p:txBody>
      </p:sp>
      <p:sp>
        <p:nvSpPr>
          <p:cNvPr id="3" name="Content Placeholder 2">
            <a:extLst>
              <a:ext uri="{FF2B5EF4-FFF2-40B4-BE49-F238E27FC236}">
                <a16:creationId xmlns:a16="http://schemas.microsoft.com/office/drawing/2014/main" id="{8A2BFAB0-DB6A-46C8-810D-88FE63086889}"/>
              </a:ext>
            </a:extLst>
          </p:cNvPr>
          <p:cNvSpPr>
            <a:spLocks noGrp="1"/>
          </p:cNvSpPr>
          <p:nvPr>
            <p:ph idx="1"/>
          </p:nvPr>
        </p:nvSpPr>
        <p:spPr>
          <a:xfrm>
            <a:off x="685800" y="1490472"/>
            <a:ext cx="8001000" cy="4572000"/>
          </a:xfrm>
        </p:spPr>
        <p:txBody>
          <a:bodyPr>
            <a:normAutofit/>
          </a:bodyPr>
          <a:lstStyle/>
          <a:p>
            <a:pPr>
              <a:lnSpc>
                <a:spcPct val="150000"/>
              </a:lnSpc>
              <a:buFont typeface="Wingdings" panose="05000000000000000000" pitchFamily="2" charset="2"/>
              <a:buChar char="§"/>
            </a:pPr>
            <a:r>
              <a:rPr lang="en-US" dirty="0">
                <a:latin typeface="Trebuchet MS" panose="020B0603020202020204" pitchFamily="34" charset="0"/>
              </a:rPr>
              <a:t>Welcome/introductions</a:t>
            </a:r>
          </a:p>
          <a:p>
            <a:pPr>
              <a:lnSpc>
                <a:spcPct val="150000"/>
              </a:lnSpc>
              <a:buFont typeface="Wingdings" panose="05000000000000000000" pitchFamily="2" charset="2"/>
              <a:buChar char="§"/>
            </a:pPr>
            <a:r>
              <a:rPr lang="en-US" dirty="0">
                <a:latin typeface="Trebuchet MS" panose="020B0603020202020204" pitchFamily="34" charset="0"/>
              </a:rPr>
              <a:t>Logistics</a:t>
            </a:r>
          </a:p>
          <a:p>
            <a:pPr>
              <a:lnSpc>
                <a:spcPct val="150000"/>
              </a:lnSpc>
              <a:buFont typeface="Wingdings" panose="05000000000000000000" pitchFamily="2" charset="2"/>
              <a:buChar char="§"/>
            </a:pPr>
            <a:r>
              <a:rPr lang="en-US" dirty="0">
                <a:latin typeface="Trebuchet MS" panose="020B0603020202020204" pitchFamily="34" charset="0"/>
              </a:rPr>
              <a:t>Tour</a:t>
            </a:r>
          </a:p>
          <a:p>
            <a:pPr>
              <a:lnSpc>
                <a:spcPct val="150000"/>
              </a:lnSpc>
              <a:buFont typeface="Wingdings" panose="05000000000000000000" pitchFamily="2" charset="2"/>
              <a:buChar char="§"/>
            </a:pPr>
            <a:r>
              <a:rPr lang="en-US" dirty="0">
                <a:latin typeface="Trebuchet MS" panose="020B0603020202020204" pitchFamily="34" charset="0"/>
              </a:rPr>
              <a:t>Introduction to the system</a:t>
            </a:r>
          </a:p>
          <a:p>
            <a:pPr>
              <a:lnSpc>
                <a:spcPct val="150000"/>
              </a:lnSpc>
              <a:buFont typeface="Wingdings" panose="05000000000000000000" pitchFamily="2" charset="2"/>
              <a:buChar char="§"/>
            </a:pPr>
            <a:r>
              <a:rPr lang="en-US" dirty="0">
                <a:latin typeface="Trebuchet MS" panose="020B0603020202020204" pitchFamily="34" charset="0"/>
              </a:rPr>
              <a:t>Timing/itinerary of next steps</a:t>
            </a:r>
          </a:p>
          <a:p>
            <a:endParaRPr lang="en-CA" dirty="0"/>
          </a:p>
        </p:txBody>
      </p:sp>
    </p:spTree>
    <p:extLst>
      <p:ext uri="{BB962C8B-B14F-4D97-AF65-F5344CB8AC3E}">
        <p14:creationId xmlns:p14="http://schemas.microsoft.com/office/powerpoint/2010/main" val="18271659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42684-9EE3-464F-A25D-A7DAF91CF528}"/>
              </a:ext>
            </a:extLst>
          </p:cNvPr>
          <p:cNvSpPr>
            <a:spLocks noGrp="1"/>
          </p:cNvSpPr>
          <p:nvPr>
            <p:ph type="title"/>
          </p:nvPr>
        </p:nvSpPr>
        <p:spPr/>
        <p:txBody>
          <a:bodyPr/>
          <a:lstStyle/>
          <a:p>
            <a:pPr algn="ctr"/>
            <a:r>
              <a:rPr lang="en-US" dirty="0">
                <a:latin typeface="Bookman Old Style" panose="02050604050505020204" pitchFamily="18" charset="0"/>
              </a:rPr>
              <a:t>Logistics &amp; Awareness</a:t>
            </a:r>
            <a:endParaRPr lang="en-CA" dirty="0">
              <a:latin typeface="Bookman Old Style" panose="02050604050505020204" pitchFamily="18" charset="0"/>
            </a:endParaRPr>
          </a:p>
        </p:txBody>
      </p:sp>
      <p:sp>
        <p:nvSpPr>
          <p:cNvPr id="3" name="Content Placeholder 2">
            <a:extLst>
              <a:ext uri="{FF2B5EF4-FFF2-40B4-BE49-F238E27FC236}">
                <a16:creationId xmlns:a16="http://schemas.microsoft.com/office/drawing/2014/main" id="{BB070A64-01BA-411A-A643-08EE1D792E38}"/>
              </a:ext>
            </a:extLst>
          </p:cNvPr>
          <p:cNvSpPr>
            <a:spLocks noGrp="1"/>
          </p:cNvSpPr>
          <p:nvPr>
            <p:ph idx="1"/>
          </p:nvPr>
        </p:nvSpPr>
        <p:spPr/>
        <p:txBody>
          <a:bodyPr/>
          <a:lstStyle/>
          <a:p>
            <a:pPr>
              <a:buFont typeface="Wingdings" panose="05000000000000000000" pitchFamily="2" charset="2"/>
              <a:buChar char="§"/>
            </a:pPr>
            <a:r>
              <a:rPr lang="en-US" dirty="0">
                <a:latin typeface="Trebuchet MS" panose="020B0603020202020204" pitchFamily="34" charset="0"/>
              </a:rPr>
              <a:t>Swearing in process</a:t>
            </a:r>
          </a:p>
          <a:p>
            <a:pPr>
              <a:buFont typeface="Wingdings" panose="05000000000000000000" pitchFamily="2" charset="2"/>
              <a:buChar char="§"/>
            </a:pPr>
            <a:r>
              <a:rPr lang="en-US" dirty="0">
                <a:latin typeface="Trebuchet MS" panose="020B0603020202020204" pitchFamily="34" charset="0"/>
              </a:rPr>
              <a:t>Practice “Mock” Council Meeting</a:t>
            </a:r>
          </a:p>
          <a:p>
            <a:pPr>
              <a:buFont typeface="Wingdings" panose="05000000000000000000" pitchFamily="2" charset="2"/>
              <a:buChar char="§"/>
            </a:pPr>
            <a:r>
              <a:rPr lang="en-US" dirty="0">
                <a:latin typeface="Trebuchet MS" panose="020B0603020202020204" pitchFamily="34" charset="0"/>
              </a:rPr>
              <a:t>Access to Municipal Office</a:t>
            </a:r>
          </a:p>
          <a:p>
            <a:pPr>
              <a:buFont typeface="Wingdings" panose="05000000000000000000" pitchFamily="2" charset="2"/>
              <a:buChar char="§"/>
            </a:pPr>
            <a:r>
              <a:rPr lang="en-US" dirty="0">
                <a:latin typeface="Trebuchet MS" panose="020B0603020202020204" pitchFamily="34" charset="0"/>
              </a:rPr>
              <a:t>Parking space</a:t>
            </a:r>
          </a:p>
          <a:p>
            <a:pPr>
              <a:buFont typeface="Wingdings" panose="05000000000000000000" pitchFamily="2" charset="2"/>
              <a:buChar char="§"/>
            </a:pPr>
            <a:r>
              <a:rPr lang="en-US" dirty="0">
                <a:latin typeface="Trebuchet MS" panose="020B0603020202020204" pitchFamily="34" charset="0"/>
              </a:rPr>
              <a:t>Photos/Bio Sketches for Website</a:t>
            </a:r>
          </a:p>
          <a:p>
            <a:pPr>
              <a:buFont typeface="Wingdings" panose="05000000000000000000" pitchFamily="2" charset="2"/>
              <a:buChar char="§"/>
            </a:pPr>
            <a:r>
              <a:rPr lang="en-US" dirty="0">
                <a:latin typeface="Trebuchet MS" panose="020B0603020202020204" pitchFamily="34" charset="0"/>
              </a:rPr>
              <a:t>Electronic services</a:t>
            </a:r>
          </a:p>
          <a:p>
            <a:pPr>
              <a:buFont typeface="Wingdings" panose="05000000000000000000" pitchFamily="2" charset="2"/>
              <a:buChar char="§"/>
            </a:pPr>
            <a:r>
              <a:rPr lang="en-US" dirty="0">
                <a:latin typeface="Trebuchet MS" panose="020B0603020202020204" pitchFamily="34" charset="0"/>
              </a:rPr>
              <a:t>Using municipality letterhead/symbols</a:t>
            </a:r>
          </a:p>
          <a:p>
            <a:endParaRPr lang="en-CA" dirty="0"/>
          </a:p>
        </p:txBody>
      </p:sp>
    </p:spTree>
    <p:extLst>
      <p:ext uri="{BB962C8B-B14F-4D97-AF65-F5344CB8AC3E}">
        <p14:creationId xmlns:p14="http://schemas.microsoft.com/office/powerpoint/2010/main" val="16574262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42684-9EE3-464F-A25D-A7DAF91CF528}"/>
              </a:ext>
            </a:extLst>
          </p:cNvPr>
          <p:cNvSpPr>
            <a:spLocks noGrp="1"/>
          </p:cNvSpPr>
          <p:nvPr>
            <p:ph type="title"/>
          </p:nvPr>
        </p:nvSpPr>
        <p:spPr>
          <a:xfrm>
            <a:off x="469783" y="685800"/>
            <a:ext cx="8217017" cy="685800"/>
          </a:xfrm>
        </p:spPr>
        <p:txBody>
          <a:bodyPr/>
          <a:lstStyle/>
          <a:p>
            <a:pPr algn="ctr"/>
            <a:r>
              <a:rPr lang="en-US" sz="3200" dirty="0">
                <a:latin typeface="Bookman Old Style" panose="02050604050505020204" pitchFamily="18" charset="0"/>
              </a:rPr>
              <a:t>Logistics: Mock Council Meeting (1)</a:t>
            </a:r>
            <a:endParaRPr lang="en-CA" sz="3200" dirty="0">
              <a:latin typeface="Bookman Old Style" panose="02050604050505020204" pitchFamily="18" charset="0"/>
            </a:endParaRPr>
          </a:p>
        </p:txBody>
      </p:sp>
      <p:sp>
        <p:nvSpPr>
          <p:cNvPr id="3" name="Content Placeholder 2">
            <a:extLst>
              <a:ext uri="{FF2B5EF4-FFF2-40B4-BE49-F238E27FC236}">
                <a16:creationId xmlns:a16="http://schemas.microsoft.com/office/drawing/2014/main" id="{BB070A64-01BA-411A-A643-08EE1D792E38}"/>
              </a:ext>
            </a:extLst>
          </p:cNvPr>
          <p:cNvSpPr>
            <a:spLocks noGrp="1"/>
          </p:cNvSpPr>
          <p:nvPr>
            <p:ph idx="1"/>
          </p:nvPr>
        </p:nvSpPr>
        <p:spPr/>
        <p:txBody>
          <a:bodyPr/>
          <a:lstStyle/>
          <a:p>
            <a:pPr>
              <a:spcBef>
                <a:spcPts val="1200"/>
              </a:spcBef>
              <a:spcAft>
                <a:spcPts val="600"/>
              </a:spcAft>
              <a:buFont typeface="Wingdings" panose="05000000000000000000" pitchFamily="2" charset="2"/>
              <a:buChar char="§"/>
            </a:pPr>
            <a:r>
              <a:rPr lang="en-US" dirty="0">
                <a:latin typeface="Trebuchet MS" panose="020B0603020202020204" pitchFamily="34" charset="0"/>
              </a:rPr>
              <a:t>Seating of Council members</a:t>
            </a:r>
          </a:p>
          <a:p>
            <a:pPr>
              <a:spcBef>
                <a:spcPts val="1200"/>
              </a:spcBef>
              <a:spcAft>
                <a:spcPts val="600"/>
              </a:spcAft>
              <a:buFont typeface="Wingdings" panose="05000000000000000000" pitchFamily="2" charset="2"/>
              <a:buChar char="§"/>
            </a:pPr>
            <a:r>
              <a:rPr lang="en-US" dirty="0">
                <a:latin typeface="Trebuchet MS" panose="020B0603020202020204" pitchFamily="34" charset="0"/>
              </a:rPr>
              <a:t>Seating of administration</a:t>
            </a:r>
          </a:p>
          <a:p>
            <a:pPr>
              <a:spcBef>
                <a:spcPts val="1200"/>
              </a:spcBef>
              <a:spcAft>
                <a:spcPts val="600"/>
              </a:spcAft>
              <a:buFont typeface="Wingdings" panose="05000000000000000000" pitchFamily="2" charset="2"/>
              <a:buChar char="§"/>
            </a:pPr>
            <a:r>
              <a:rPr lang="en-US" dirty="0">
                <a:latin typeface="Trebuchet MS" panose="020B0603020202020204" pitchFamily="34" charset="0"/>
              </a:rPr>
              <a:t>Opening process</a:t>
            </a:r>
          </a:p>
          <a:p>
            <a:pPr>
              <a:spcBef>
                <a:spcPts val="1200"/>
              </a:spcBef>
              <a:spcAft>
                <a:spcPts val="600"/>
              </a:spcAft>
              <a:buFont typeface="Wingdings" panose="05000000000000000000" pitchFamily="2" charset="2"/>
              <a:buChar char="§"/>
            </a:pPr>
            <a:r>
              <a:rPr lang="en-US" dirty="0">
                <a:latin typeface="Trebuchet MS" panose="020B0603020202020204" pitchFamily="34" charset="0"/>
              </a:rPr>
              <a:t>Procedures</a:t>
            </a:r>
          </a:p>
          <a:p>
            <a:pPr>
              <a:spcBef>
                <a:spcPts val="1200"/>
              </a:spcBef>
              <a:spcAft>
                <a:spcPts val="600"/>
              </a:spcAft>
              <a:buFont typeface="Wingdings" panose="05000000000000000000" pitchFamily="2" charset="2"/>
              <a:buChar char="§"/>
            </a:pPr>
            <a:r>
              <a:rPr lang="en-US" dirty="0">
                <a:latin typeface="Trebuchet MS" panose="020B0603020202020204" pitchFamily="34" charset="0"/>
              </a:rPr>
              <a:t>Motions/seconded</a:t>
            </a:r>
          </a:p>
          <a:p>
            <a:pPr>
              <a:spcBef>
                <a:spcPts val="1200"/>
              </a:spcBef>
              <a:spcAft>
                <a:spcPts val="600"/>
              </a:spcAft>
              <a:buFont typeface="Wingdings" panose="05000000000000000000" pitchFamily="2" charset="2"/>
              <a:buChar char="§"/>
            </a:pPr>
            <a:r>
              <a:rPr lang="en-US" dirty="0">
                <a:latin typeface="Trebuchet MS" panose="020B0603020202020204" pitchFamily="34" charset="0"/>
              </a:rPr>
              <a:t>Voting </a:t>
            </a:r>
          </a:p>
          <a:p>
            <a:pPr>
              <a:spcBef>
                <a:spcPts val="1200"/>
              </a:spcBef>
              <a:spcAft>
                <a:spcPts val="600"/>
              </a:spcAft>
              <a:buFont typeface="Wingdings" panose="05000000000000000000" pitchFamily="2" charset="2"/>
              <a:buChar char="§"/>
            </a:pPr>
            <a:r>
              <a:rPr lang="en-US" dirty="0">
                <a:latin typeface="Trebuchet MS" panose="020B0603020202020204" pitchFamily="34" charset="0"/>
              </a:rPr>
              <a:t>New items?</a:t>
            </a:r>
          </a:p>
          <a:p>
            <a:endParaRPr lang="en-CA" dirty="0"/>
          </a:p>
        </p:txBody>
      </p:sp>
    </p:spTree>
    <p:extLst>
      <p:ext uri="{BB962C8B-B14F-4D97-AF65-F5344CB8AC3E}">
        <p14:creationId xmlns:p14="http://schemas.microsoft.com/office/powerpoint/2010/main" val="7277042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51174-6C67-49B9-A109-C8A062D4E23F}"/>
              </a:ext>
            </a:extLst>
          </p:cNvPr>
          <p:cNvSpPr>
            <a:spLocks noGrp="1"/>
          </p:cNvSpPr>
          <p:nvPr>
            <p:ph type="title"/>
          </p:nvPr>
        </p:nvSpPr>
        <p:spPr>
          <a:xfrm>
            <a:off x="685800" y="685800"/>
            <a:ext cx="8001000" cy="685800"/>
          </a:xfrm>
        </p:spPr>
        <p:txBody>
          <a:bodyPr anchor="t">
            <a:normAutofit/>
          </a:bodyPr>
          <a:lstStyle/>
          <a:p>
            <a:pPr algn="ctr"/>
            <a:r>
              <a:rPr lang="en-CA" dirty="0">
                <a:solidFill>
                  <a:schemeClr val="accent2">
                    <a:lumMod val="60000"/>
                    <a:lumOff val="40000"/>
                  </a:schemeClr>
                </a:solidFill>
              </a:rPr>
              <a:t>Introduction to George</a:t>
            </a:r>
          </a:p>
        </p:txBody>
      </p:sp>
      <p:sp>
        <p:nvSpPr>
          <p:cNvPr id="3" name="Content Placeholder 2">
            <a:extLst>
              <a:ext uri="{FF2B5EF4-FFF2-40B4-BE49-F238E27FC236}">
                <a16:creationId xmlns:a16="http://schemas.microsoft.com/office/drawing/2014/main" id="{2355D72D-1677-4880-8144-D95287081A99}"/>
              </a:ext>
            </a:extLst>
          </p:cNvPr>
          <p:cNvSpPr>
            <a:spLocks noGrp="1"/>
          </p:cNvSpPr>
          <p:nvPr>
            <p:ph idx="1"/>
          </p:nvPr>
        </p:nvSpPr>
        <p:spPr>
          <a:xfrm>
            <a:off x="685800" y="1490472"/>
            <a:ext cx="8001000" cy="4572000"/>
          </a:xfrm>
        </p:spPr>
        <p:txBody>
          <a:bodyPr>
            <a:normAutofit/>
          </a:bodyPr>
          <a:lstStyle/>
          <a:p>
            <a:pPr>
              <a:lnSpc>
                <a:spcPct val="90000"/>
              </a:lnSpc>
              <a:buClr>
                <a:schemeClr val="accent2">
                  <a:lumMod val="60000"/>
                  <a:lumOff val="40000"/>
                </a:schemeClr>
              </a:buClr>
              <a:buFont typeface="Wingdings" panose="05000000000000000000" pitchFamily="2" charset="2"/>
              <a:buChar char="§"/>
            </a:pPr>
            <a:r>
              <a:rPr lang="en-CA" sz="3000" dirty="0">
                <a:solidFill>
                  <a:schemeClr val="accent2">
                    <a:lumMod val="60000"/>
                    <a:lumOff val="40000"/>
                  </a:schemeClr>
                </a:solidFill>
              </a:rPr>
              <a:t>Management consultant since 1979; own firm since 1984</a:t>
            </a:r>
          </a:p>
          <a:p>
            <a:pPr>
              <a:lnSpc>
                <a:spcPct val="90000"/>
              </a:lnSpc>
              <a:buClr>
                <a:schemeClr val="accent2">
                  <a:lumMod val="60000"/>
                  <a:lumOff val="40000"/>
                </a:schemeClr>
              </a:buClr>
              <a:buFont typeface="Wingdings" panose="05000000000000000000" pitchFamily="2" charset="2"/>
              <a:buChar char="§"/>
            </a:pPr>
            <a:r>
              <a:rPr lang="en-CA" sz="3000" dirty="0">
                <a:solidFill>
                  <a:schemeClr val="accent2">
                    <a:lumMod val="60000"/>
                    <a:lumOff val="40000"/>
                  </a:schemeClr>
                </a:solidFill>
              </a:rPr>
              <a:t>Experience in a variety of professions/occupations: banking, oil &amp; gas accounting, municipal management; communications; politics; consulting</a:t>
            </a:r>
          </a:p>
          <a:p>
            <a:pPr>
              <a:lnSpc>
                <a:spcPct val="90000"/>
              </a:lnSpc>
              <a:buClr>
                <a:schemeClr val="accent2">
                  <a:lumMod val="60000"/>
                  <a:lumOff val="40000"/>
                </a:schemeClr>
              </a:buClr>
              <a:buFont typeface="Wingdings" panose="05000000000000000000" pitchFamily="2" charset="2"/>
              <a:buChar char="§"/>
            </a:pPr>
            <a:r>
              <a:rPr lang="en-CA" sz="3000" dirty="0">
                <a:solidFill>
                  <a:schemeClr val="accent2">
                    <a:lumMod val="60000"/>
                    <a:lumOff val="40000"/>
                  </a:schemeClr>
                </a:solidFill>
              </a:rPr>
              <a:t>Speaker/advisor to approximately 1100 municipalities and boards across Canada &amp; internationally</a:t>
            </a:r>
          </a:p>
          <a:p>
            <a:pPr>
              <a:lnSpc>
                <a:spcPct val="90000"/>
              </a:lnSpc>
            </a:pPr>
            <a:endParaRPr lang="en-CA" sz="3000" dirty="0"/>
          </a:p>
        </p:txBody>
      </p:sp>
    </p:spTree>
    <p:extLst>
      <p:ext uri="{BB962C8B-B14F-4D97-AF65-F5344CB8AC3E}">
        <p14:creationId xmlns:p14="http://schemas.microsoft.com/office/powerpoint/2010/main" val="30666758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42684-9EE3-464F-A25D-A7DAF91CF528}"/>
              </a:ext>
            </a:extLst>
          </p:cNvPr>
          <p:cNvSpPr>
            <a:spLocks noGrp="1"/>
          </p:cNvSpPr>
          <p:nvPr>
            <p:ph type="title"/>
          </p:nvPr>
        </p:nvSpPr>
        <p:spPr>
          <a:xfrm>
            <a:off x="427839" y="685800"/>
            <a:ext cx="8258961" cy="685800"/>
          </a:xfrm>
        </p:spPr>
        <p:txBody>
          <a:bodyPr/>
          <a:lstStyle/>
          <a:p>
            <a:pPr algn="ctr"/>
            <a:r>
              <a:rPr lang="en-US" sz="3200" dirty="0">
                <a:latin typeface="Bookman Old Style" panose="02050604050505020204" pitchFamily="18" charset="0"/>
              </a:rPr>
              <a:t>Logistics: Mock Council Meeting (2)</a:t>
            </a:r>
            <a:endParaRPr lang="en-CA" sz="3200" dirty="0">
              <a:latin typeface="Bookman Old Style" panose="02050604050505020204" pitchFamily="18" charset="0"/>
            </a:endParaRPr>
          </a:p>
        </p:txBody>
      </p:sp>
      <p:sp>
        <p:nvSpPr>
          <p:cNvPr id="3" name="Content Placeholder 2">
            <a:extLst>
              <a:ext uri="{FF2B5EF4-FFF2-40B4-BE49-F238E27FC236}">
                <a16:creationId xmlns:a16="http://schemas.microsoft.com/office/drawing/2014/main" id="{BB070A64-01BA-411A-A643-08EE1D792E38}"/>
              </a:ext>
            </a:extLst>
          </p:cNvPr>
          <p:cNvSpPr>
            <a:spLocks noGrp="1"/>
          </p:cNvSpPr>
          <p:nvPr>
            <p:ph idx="1"/>
          </p:nvPr>
        </p:nvSpPr>
        <p:spPr/>
        <p:txBody>
          <a:bodyPr/>
          <a:lstStyle/>
          <a:p>
            <a:pPr>
              <a:lnSpc>
                <a:spcPct val="150000"/>
              </a:lnSpc>
              <a:buFont typeface="Wingdings" panose="05000000000000000000" pitchFamily="2" charset="2"/>
              <a:buChar char="§"/>
            </a:pPr>
            <a:r>
              <a:rPr lang="en-US" dirty="0">
                <a:latin typeface="Trebuchet MS" panose="020B0603020202020204" pitchFamily="34" charset="0"/>
              </a:rPr>
              <a:t>Delegations</a:t>
            </a:r>
          </a:p>
          <a:p>
            <a:pPr>
              <a:lnSpc>
                <a:spcPct val="150000"/>
              </a:lnSpc>
              <a:buFont typeface="Wingdings" panose="05000000000000000000" pitchFamily="2" charset="2"/>
              <a:buChar char="§"/>
            </a:pPr>
            <a:r>
              <a:rPr lang="en-US" dirty="0">
                <a:latin typeface="Trebuchet MS" panose="020B0603020202020204" pitchFamily="34" charset="0"/>
              </a:rPr>
              <a:t>Time of meetings</a:t>
            </a:r>
          </a:p>
          <a:p>
            <a:pPr>
              <a:lnSpc>
                <a:spcPct val="150000"/>
              </a:lnSpc>
              <a:buFont typeface="Wingdings" panose="05000000000000000000" pitchFamily="2" charset="2"/>
              <a:buChar char="§"/>
            </a:pPr>
            <a:r>
              <a:rPr lang="en-US" dirty="0">
                <a:latin typeface="Trebuchet MS" panose="020B0603020202020204" pitchFamily="34" charset="0"/>
              </a:rPr>
              <a:t>Role of chair</a:t>
            </a:r>
          </a:p>
          <a:p>
            <a:pPr>
              <a:lnSpc>
                <a:spcPct val="150000"/>
              </a:lnSpc>
              <a:buFont typeface="Wingdings" panose="05000000000000000000" pitchFamily="2" charset="2"/>
              <a:buChar char="§"/>
            </a:pPr>
            <a:r>
              <a:rPr lang="en-US" dirty="0">
                <a:latin typeface="Trebuchet MS" panose="020B0603020202020204" pitchFamily="34" charset="0"/>
              </a:rPr>
              <a:t>Decorum in Chambers</a:t>
            </a:r>
          </a:p>
          <a:p>
            <a:pPr>
              <a:lnSpc>
                <a:spcPct val="150000"/>
              </a:lnSpc>
              <a:buFont typeface="Wingdings" panose="05000000000000000000" pitchFamily="2" charset="2"/>
              <a:buChar char="§"/>
            </a:pPr>
            <a:r>
              <a:rPr lang="en-US" dirty="0">
                <a:latin typeface="Trebuchet MS" panose="020B0603020202020204" pitchFamily="34" charset="0"/>
              </a:rPr>
              <a:t>Dealing with major issues</a:t>
            </a:r>
          </a:p>
          <a:p>
            <a:endParaRPr lang="en-CA" dirty="0"/>
          </a:p>
        </p:txBody>
      </p:sp>
    </p:spTree>
    <p:extLst>
      <p:ext uri="{BB962C8B-B14F-4D97-AF65-F5344CB8AC3E}">
        <p14:creationId xmlns:p14="http://schemas.microsoft.com/office/powerpoint/2010/main" val="40017676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42684-9EE3-464F-A25D-A7DAF91CF528}"/>
              </a:ext>
            </a:extLst>
          </p:cNvPr>
          <p:cNvSpPr>
            <a:spLocks noGrp="1"/>
          </p:cNvSpPr>
          <p:nvPr>
            <p:ph type="title"/>
          </p:nvPr>
        </p:nvSpPr>
        <p:spPr>
          <a:xfrm>
            <a:off x="427839" y="685800"/>
            <a:ext cx="8258961" cy="685800"/>
          </a:xfrm>
        </p:spPr>
        <p:txBody>
          <a:bodyPr/>
          <a:lstStyle/>
          <a:p>
            <a:pPr algn="ctr"/>
            <a:r>
              <a:rPr lang="en-US" dirty="0">
                <a:latin typeface="Bookman Old Style" panose="02050604050505020204" pitchFamily="18" charset="0"/>
              </a:rPr>
              <a:t>Logistics: Office Staff Support</a:t>
            </a:r>
            <a:endParaRPr lang="en-CA" dirty="0">
              <a:latin typeface="Bookman Old Style" panose="02050604050505020204" pitchFamily="18" charset="0"/>
            </a:endParaRPr>
          </a:p>
        </p:txBody>
      </p:sp>
      <p:sp>
        <p:nvSpPr>
          <p:cNvPr id="3" name="Content Placeholder 2">
            <a:extLst>
              <a:ext uri="{FF2B5EF4-FFF2-40B4-BE49-F238E27FC236}">
                <a16:creationId xmlns:a16="http://schemas.microsoft.com/office/drawing/2014/main" id="{BB070A64-01BA-411A-A643-08EE1D792E38}"/>
              </a:ext>
            </a:extLst>
          </p:cNvPr>
          <p:cNvSpPr>
            <a:spLocks noGrp="1"/>
          </p:cNvSpPr>
          <p:nvPr>
            <p:ph idx="1"/>
          </p:nvPr>
        </p:nvSpPr>
        <p:spPr>
          <a:xfrm>
            <a:off x="675314" y="1826031"/>
            <a:ext cx="8001000" cy="4572000"/>
          </a:xfrm>
        </p:spPr>
        <p:txBody>
          <a:bodyPr/>
          <a:lstStyle/>
          <a:p>
            <a:pPr>
              <a:lnSpc>
                <a:spcPct val="150000"/>
              </a:lnSpc>
              <a:buFont typeface="Wingdings" panose="05000000000000000000" pitchFamily="2" charset="2"/>
              <a:buChar char="§"/>
            </a:pPr>
            <a:r>
              <a:rPr lang="en-US" dirty="0">
                <a:latin typeface="Trebuchet MS" panose="020B0603020202020204" pitchFamily="34" charset="0"/>
              </a:rPr>
              <a:t>Are any staff designated to Council</a:t>
            </a:r>
          </a:p>
          <a:p>
            <a:pPr>
              <a:lnSpc>
                <a:spcPct val="150000"/>
              </a:lnSpc>
              <a:buFont typeface="Wingdings" panose="05000000000000000000" pitchFamily="2" charset="2"/>
              <a:buChar char="§"/>
            </a:pPr>
            <a:r>
              <a:rPr lang="en-US" dirty="0">
                <a:latin typeface="Trebuchet MS" panose="020B0603020202020204" pitchFamily="34" charset="0"/>
              </a:rPr>
              <a:t>If not, who is key contact</a:t>
            </a:r>
          </a:p>
          <a:p>
            <a:pPr>
              <a:lnSpc>
                <a:spcPct val="150000"/>
              </a:lnSpc>
              <a:buFont typeface="Wingdings" panose="05000000000000000000" pitchFamily="2" charset="2"/>
              <a:buChar char="§"/>
            </a:pPr>
            <a:r>
              <a:rPr lang="en-US" dirty="0">
                <a:latin typeface="Trebuchet MS" panose="020B0603020202020204" pitchFamily="34" charset="0"/>
              </a:rPr>
              <a:t>Does Council contact CAO or?</a:t>
            </a:r>
          </a:p>
          <a:p>
            <a:pPr>
              <a:lnSpc>
                <a:spcPct val="150000"/>
              </a:lnSpc>
              <a:buFont typeface="Wingdings" panose="05000000000000000000" pitchFamily="2" charset="2"/>
              <a:buChar char="§"/>
            </a:pPr>
            <a:r>
              <a:rPr lang="en-US" dirty="0">
                <a:latin typeface="Trebuchet MS" panose="020B0603020202020204" pitchFamily="34" charset="0"/>
              </a:rPr>
              <a:t>What level of contact off limits?</a:t>
            </a:r>
          </a:p>
          <a:p>
            <a:endParaRPr lang="en-CA" dirty="0"/>
          </a:p>
        </p:txBody>
      </p:sp>
    </p:spTree>
    <p:extLst>
      <p:ext uri="{BB962C8B-B14F-4D97-AF65-F5344CB8AC3E}">
        <p14:creationId xmlns:p14="http://schemas.microsoft.com/office/powerpoint/2010/main" val="31248573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42684-9EE3-464F-A25D-A7DAF91CF528}"/>
              </a:ext>
            </a:extLst>
          </p:cNvPr>
          <p:cNvSpPr>
            <a:spLocks noGrp="1"/>
          </p:cNvSpPr>
          <p:nvPr>
            <p:ph type="title"/>
          </p:nvPr>
        </p:nvSpPr>
        <p:spPr>
          <a:xfrm>
            <a:off x="427839" y="685800"/>
            <a:ext cx="8258961" cy="685800"/>
          </a:xfrm>
        </p:spPr>
        <p:txBody>
          <a:bodyPr/>
          <a:lstStyle/>
          <a:p>
            <a:pPr algn="ctr"/>
            <a:r>
              <a:rPr lang="en-US" dirty="0">
                <a:latin typeface="Bookman Old Style" panose="02050604050505020204" pitchFamily="18" charset="0"/>
              </a:rPr>
              <a:t>Logistics: Getting Paid</a:t>
            </a:r>
            <a:endParaRPr lang="en-CA" dirty="0">
              <a:latin typeface="Bookman Old Style" panose="02050604050505020204" pitchFamily="18" charset="0"/>
            </a:endParaRPr>
          </a:p>
        </p:txBody>
      </p:sp>
      <p:sp>
        <p:nvSpPr>
          <p:cNvPr id="3" name="Content Placeholder 2">
            <a:extLst>
              <a:ext uri="{FF2B5EF4-FFF2-40B4-BE49-F238E27FC236}">
                <a16:creationId xmlns:a16="http://schemas.microsoft.com/office/drawing/2014/main" id="{BB070A64-01BA-411A-A643-08EE1D792E38}"/>
              </a:ext>
            </a:extLst>
          </p:cNvPr>
          <p:cNvSpPr>
            <a:spLocks noGrp="1"/>
          </p:cNvSpPr>
          <p:nvPr>
            <p:ph idx="1"/>
          </p:nvPr>
        </p:nvSpPr>
        <p:spPr>
          <a:xfrm>
            <a:off x="545284" y="1371600"/>
            <a:ext cx="8131030" cy="5026431"/>
          </a:xfrm>
        </p:spPr>
        <p:txBody>
          <a:bodyPr/>
          <a:lstStyle/>
          <a:p>
            <a:pPr>
              <a:lnSpc>
                <a:spcPct val="150000"/>
              </a:lnSpc>
              <a:buFont typeface="Wingdings" panose="05000000000000000000" pitchFamily="2" charset="2"/>
              <a:buChar char="§"/>
            </a:pPr>
            <a:r>
              <a:rPr lang="en-US" dirty="0">
                <a:latin typeface="Trebuchet MS" panose="020B0603020202020204" pitchFamily="34" charset="0"/>
              </a:rPr>
              <a:t>Covered by policy</a:t>
            </a:r>
          </a:p>
          <a:p>
            <a:pPr>
              <a:lnSpc>
                <a:spcPct val="150000"/>
              </a:lnSpc>
              <a:buFont typeface="Wingdings" panose="05000000000000000000" pitchFamily="2" charset="2"/>
              <a:buChar char="§"/>
            </a:pPr>
            <a:r>
              <a:rPr lang="en-US" dirty="0">
                <a:latin typeface="Trebuchet MS" panose="020B0603020202020204" pitchFamily="34" charset="0"/>
              </a:rPr>
              <a:t>Honoraria review every ?? years</a:t>
            </a:r>
          </a:p>
          <a:p>
            <a:pPr>
              <a:lnSpc>
                <a:spcPct val="150000"/>
              </a:lnSpc>
              <a:buFont typeface="Wingdings" panose="05000000000000000000" pitchFamily="2" charset="2"/>
              <a:buChar char="§"/>
            </a:pPr>
            <a:r>
              <a:rPr lang="en-US" dirty="0">
                <a:latin typeface="Trebuchet MS" panose="020B0603020202020204" pitchFamily="34" charset="0"/>
              </a:rPr>
              <a:t>Citizens committee reviews</a:t>
            </a:r>
          </a:p>
          <a:p>
            <a:pPr>
              <a:lnSpc>
                <a:spcPct val="150000"/>
              </a:lnSpc>
              <a:buFont typeface="Wingdings" panose="05000000000000000000" pitchFamily="2" charset="2"/>
              <a:buChar char="§"/>
            </a:pPr>
            <a:r>
              <a:rPr lang="en-US" dirty="0">
                <a:latin typeface="Trebuchet MS" panose="020B0603020202020204" pitchFamily="34" charset="0"/>
              </a:rPr>
              <a:t>Last review </a:t>
            </a:r>
            <a:r>
              <a:rPr lang="en-US" dirty="0" err="1">
                <a:latin typeface="Trebuchet MS" panose="020B0603020202020204" pitchFamily="34" charset="0"/>
              </a:rPr>
              <a:t>xxxx</a:t>
            </a:r>
            <a:endParaRPr lang="en-US" dirty="0">
              <a:latin typeface="Trebuchet MS" panose="020B0603020202020204" pitchFamily="34" charset="0"/>
            </a:endParaRPr>
          </a:p>
          <a:p>
            <a:pPr>
              <a:lnSpc>
                <a:spcPct val="150000"/>
              </a:lnSpc>
              <a:buFont typeface="Wingdings" panose="05000000000000000000" pitchFamily="2" charset="2"/>
              <a:buChar char="§"/>
            </a:pPr>
            <a:r>
              <a:rPr lang="en-US" dirty="0">
                <a:latin typeface="Trebuchet MS" panose="020B0603020202020204" pitchFamily="34" charset="0"/>
              </a:rPr>
              <a:t>Paid monthly</a:t>
            </a:r>
          </a:p>
          <a:p>
            <a:pPr>
              <a:lnSpc>
                <a:spcPct val="150000"/>
              </a:lnSpc>
              <a:buFont typeface="Wingdings" panose="05000000000000000000" pitchFamily="2" charset="2"/>
              <a:buChar char="§"/>
            </a:pPr>
            <a:r>
              <a:rPr lang="en-US" dirty="0">
                <a:latin typeface="Trebuchet MS" panose="020B0603020202020204" pitchFamily="34" charset="0"/>
              </a:rPr>
              <a:t>Covers the following…</a:t>
            </a:r>
          </a:p>
          <a:p>
            <a:pPr marL="0" indent="0">
              <a:lnSpc>
                <a:spcPct val="150000"/>
              </a:lnSpc>
              <a:buNone/>
            </a:pPr>
            <a:endParaRPr lang="en-US" dirty="0"/>
          </a:p>
          <a:p>
            <a:endParaRPr lang="en-CA" dirty="0"/>
          </a:p>
        </p:txBody>
      </p:sp>
    </p:spTree>
    <p:extLst>
      <p:ext uri="{BB962C8B-B14F-4D97-AF65-F5344CB8AC3E}">
        <p14:creationId xmlns:p14="http://schemas.microsoft.com/office/powerpoint/2010/main" val="555472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42684-9EE3-464F-A25D-A7DAF91CF528}"/>
              </a:ext>
            </a:extLst>
          </p:cNvPr>
          <p:cNvSpPr>
            <a:spLocks noGrp="1"/>
          </p:cNvSpPr>
          <p:nvPr>
            <p:ph type="title"/>
          </p:nvPr>
        </p:nvSpPr>
        <p:spPr>
          <a:xfrm>
            <a:off x="427839" y="685800"/>
            <a:ext cx="8258961" cy="685800"/>
          </a:xfrm>
        </p:spPr>
        <p:txBody>
          <a:bodyPr/>
          <a:lstStyle/>
          <a:p>
            <a:pPr algn="ctr"/>
            <a:r>
              <a:rPr lang="en-US" dirty="0">
                <a:latin typeface="Bookman Old Style" panose="02050604050505020204" pitchFamily="18" charset="0"/>
              </a:rPr>
              <a:t>Logistics: Expenses</a:t>
            </a:r>
            <a:endParaRPr lang="en-CA" dirty="0">
              <a:latin typeface="Bookman Old Style" panose="02050604050505020204" pitchFamily="18" charset="0"/>
            </a:endParaRPr>
          </a:p>
        </p:txBody>
      </p:sp>
      <p:sp>
        <p:nvSpPr>
          <p:cNvPr id="3" name="Content Placeholder 2">
            <a:extLst>
              <a:ext uri="{FF2B5EF4-FFF2-40B4-BE49-F238E27FC236}">
                <a16:creationId xmlns:a16="http://schemas.microsoft.com/office/drawing/2014/main" id="{BB070A64-01BA-411A-A643-08EE1D792E38}"/>
              </a:ext>
            </a:extLst>
          </p:cNvPr>
          <p:cNvSpPr>
            <a:spLocks noGrp="1"/>
          </p:cNvSpPr>
          <p:nvPr>
            <p:ph idx="1"/>
          </p:nvPr>
        </p:nvSpPr>
        <p:spPr>
          <a:xfrm>
            <a:off x="545284" y="1371600"/>
            <a:ext cx="8131030" cy="5026431"/>
          </a:xfrm>
        </p:spPr>
        <p:txBody>
          <a:bodyPr/>
          <a:lstStyle/>
          <a:p>
            <a:pPr>
              <a:lnSpc>
                <a:spcPct val="150000"/>
              </a:lnSpc>
              <a:spcBef>
                <a:spcPts val="0"/>
              </a:spcBef>
              <a:buFont typeface="Wingdings" panose="05000000000000000000" pitchFamily="2" charset="2"/>
              <a:buChar char="§"/>
            </a:pPr>
            <a:r>
              <a:rPr lang="en-US" dirty="0">
                <a:latin typeface="Trebuchet MS" panose="020B0603020202020204" pitchFamily="34" charset="0"/>
              </a:rPr>
              <a:t>Covered by policy</a:t>
            </a:r>
          </a:p>
          <a:p>
            <a:pPr>
              <a:lnSpc>
                <a:spcPct val="150000"/>
              </a:lnSpc>
              <a:spcBef>
                <a:spcPts val="0"/>
              </a:spcBef>
              <a:buFont typeface="Wingdings" panose="05000000000000000000" pitchFamily="2" charset="2"/>
              <a:buChar char="§"/>
            </a:pPr>
            <a:r>
              <a:rPr lang="en-US" dirty="0">
                <a:latin typeface="Trebuchet MS" panose="020B0603020202020204" pitchFamily="34" charset="0"/>
              </a:rPr>
              <a:t>Expense rates review every year</a:t>
            </a:r>
          </a:p>
          <a:p>
            <a:pPr>
              <a:lnSpc>
                <a:spcPct val="150000"/>
              </a:lnSpc>
              <a:spcBef>
                <a:spcPts val="0"/>
              </a:spcBef>
              <a:buFont typeface="Wingdings" panose="05000000000000000000" pitchFamily="2" charset="2"/>
              <a:buChar char="§"/>
            </a:pPr>
            <a:r>
              <a:rPr lang="en-US" dirty="0">
                <a:latin typeface="Trebuchet MS" panose="020B0603020202020204" pitchFamily="34" charset="0"/>
              </a:rPr>
              <a:t>Policy/regulations authorize</a:t>
            </a:r>
          </a:p>
          <a:p>
            <a:pPr>
              <a:lnSpc>
                <a:spcPct val="150000"/>
              </a:lnSpc>
              <a:spcBef>
                <a:spcPts val="0"/>
              </a:spcBef>
              <a:buFont typeface="Wingdings" panose="05000000000000000000" pitchFamily="2" charset="2"/>
              <a:buChar char="§"/>
            </a:pPr>
            <a:r>
              <a:rPr lang="en-US" dirty="0">
                <a:latin typeface="Trebuchet MS" panose="020B0603020202020204" pitchFamily="34" charset="0"/>
              </a:rPr>
              <a:t>Out of pocket for pre-allowed expenses</a:t>
            </a:r>
          </a:p>
          <a:p>
            <a:pPr>
              <a:lnSpc>
                <a:spcPct val="150000"/>
              </a:lnSpc>
              <a:spcBef>
                <a:spcPts val="0"/>
              </a:spcBef>
              <a:buFont typeface="Wingdings" panose="05000000000000000000" pitchFamily="2" charset="2"/>
              <a:buChar char="§"/>
            </a:pPr>
            <a:r>
              <a:rPr lang="en-US" dirty="0">
                <a:latin typeface="Trebuchet MS" panose="020B0603020202020204" pitchFamily="34" charset="0"/>
              </a:rPr>
              <a:t>Also set by total amount allowed per Councillor</a:t>
            </a:r>
          </a:p>
          <a:p>
            <a:pPr marL="0" indent="0">
              <a:lnSpc>
                <a:spcPct val="150000"/>
              </a:lnSpc>
              <a:buNone/>
            </a:pPr>
            <a:endParaRPr lang="en-US" dirty="0"/>
          </a:p>
          <a:p>
            <a:endParaRPr lang="en-CA" dirty="0"/>
          </a:p>
        </p:txBody>
      </p:sp>
    </p:spTree>
    <p:extLst>
      <p:ext uri="{BB962C8B-B14F-4D97-AF65-F5344CB8AC3E}">
        <p14:creationId xmlns:p14="http://schemas.microsoft.com/office/powerpoint/2010/main" val="7600112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42684-9EE3-464F-A25D-A7DAF91CF528}"/>
              </a:ext>
            </a:extLst>
          </p:cNvPr>
          <p:cNvSpPr>
            <a:spLocks noGrp="1"/>
          </p:cNvSpPr>
          <p:nvPr>
            <p:ph type="title"/>
          </p:nvPr>
        </p:nvSpPr>
        <p:spPr>
          <a:xfrm>
            <a:off x="427839" y="685800"/>
            <a:ext cx="8258961" cy="685800"/>
          </a:xfrm>
        </p:spPr>
        <p:txBody>
          <a:bodyPr/>
          <a:lstStyle/>
          <a:p>
            <a:pPr algn="ctr"/>
            <a:r>
              <a:rPr lang="en-US" dirty="0">
                <a:latin typeface="Bookman Old Style" panose="02050604050505020204" pitchFamily="18" charset="0"/>
              </a:rPr>
              <a:t>Logistics: Tour of Facilities</a:t>
            </a:r>
            <a:endParaRPr lang="en-CA" dirty="0">
              <a:latin typeface="Bookman Old Style" panose="02050604050505020204" pitchFamily="18" charset="0"/>
            </a:endParaRPr>
          </a:p>
        </p:txBody>
      </p:sp>
      <p:sp>
        <p:nvSpPr>
          <p:cNvPr id="3" name="Content Placeholder 2">
            <a:extLst>
              <a:ext uri="{FF2B5EF4-FFF2-40B4-BE49-F238E27FC236}">
                <a16:creationId xmlns:a16="http://schemas.microsoft.com/office/drawing/2014/main" id="{BB070A64-01BA-411A-A643-08EE1D792E38}"/>
              </a:ext>
            </a:extLst>
          </p:cNvPr>
          <p:cNvSpPr>
            <a:spLocks noGrp="1"/>
          </p:cNvSpPr>
          <p:nvPr>
            <p:ph idx="1"/>
          </p:nvPr>
        </p:nvSpPr>
        <p:spPr>
          <a:xfrm>
            <a:off x="545284" y="1371600"/>
            <a:ext cx="8131030" cy="5026431"/>
          </a:xfrm>
        </p:spPr>
        <p:txBody>
          <a:bodyPr/>
          <a:lstStyle/>
          <a:p>
            <a:pPr>
              <a:spcAft>
                <a:spcPts val="1200"/>
              </a:spcAft>
              <a:buFont typeface="Wingdings" panose="05000000000000000000" pitchFamily="2" charset="2"/>
              <a:buChar char="§"/>
            </a:pPr>
            <a:r>
              <a:rPr lang="en-US" dirty="0">
                <a:latin typeface="Trebuchet MS" panose="020B0603020202020204" pitchFamily="34" charset="0"/>
              </a:rPr>
              <a:t>Will include Municipal Hall, major recreation &amp; cultural facilities; water and sewage treatment facilities; current major projects</a:t>
            </a:r>
          </a:p>
          <a:p>
            <a:pPr>
              <a:spcAft>
                <a:spcPts val="1200"/>
              </a:spcAft>
              <a:buFont typeface="Wingdings" panose="05000000000000000000" pitchFamily="2" charset="2"/>
              <a:buChar char="§"/>
            </a:pPr>
            <a:r>
              <a:rPr lang="en-US" dirty="0">
                <a:latin typeface="Trebuchet MS" panose="020B0603020202020204" pitchFamily="34" charset="0"/>
              </a:rPr>
              <a:t>Council provided with key contacts list for any citizen concerns</a:t>
            </a:r>
          </a:p>
          <a:p>
            <a:pPr>
              <a:spcAft>
                <a:spcPts val="1200"/>
              </a:spcAft>
              <a:buFont typeface="Wingdings" panose="05000000000000000000" pitchFamily="2" charset="2"/>
              <a:buChar char="§"/>
            </a:pPr>
            <a:r>
              <a:rPr lang="en-US" dirty="0">
                <a:latin typeface="Trebuchet MS" panose="020B0603020202020204" pitchFamily="34" charset="0"/>
              </a:rPr>
              <a:t>Usage of rec facilities and fees associated with covered by municipal policy</a:t>
            </a:r>
          </a:p>
          <a:p>
            <a:pPr>
              <a:lnSpc>
                <a:spcPct val="150000"/>
              </a:lnSpc>
              <a:spcAft>
                <a:spcPts val="1200"/>
              </a:spcAft>
              <a:buFont typeface="Wingdings" panose="05000000000000000000" pitchFamily="2" charset="2"/>
              <a:buChar char="§"/>
            </a:pPr>
            <a:endParaRPr lang="en-US" dirty="0"/>
          </a:p>
          <a:p>
            <a:endParaRPr lang="en-CA" dirty="0"/>
          </a:p>
        </p:txBody>
      </p:sp>
    </p:spTree>
    <p:extLst>
      <p:ext uri="{BB962C8B-B14F-4D97-AF65-F5344CB8AC3E}">
        <p14:creationId xmlns:p14="http://schemas.microsoft.com/office/powerpoint/2010/main" val="39384411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C3D6742-B395-4AB5-A71E-9C2B49EE7475}"/>
              </a:ext>
            </a:extLst>
          </p:cNvPr>
          <p:cNvSpPr txBox="1"/>
          <p:nvPr/>
        </p:nvSpPr>
        <p:spPr>
          <a:xfrm>
            <a:off x="685800" y="685800"/>
            <a:ext cx="8001000" cy="685800"/>
          </a:xfrm>
          <a:prstGeom prst="rect">
            <a:avLst/>
          </a:prstGeom>
        </p:spPr>
        <p:txBody>
          <a:bodyPr vert="horz" lIns="91440" tIns="45720" rIns="91440" bIns="45720" rtlCol="0" anchor="t" anchorCtr="0">
            <a:normAutofit/>
          </a:bodyPr>
          <a:lstStyle/>
          <a:p>
            <a:pPr>
              <a:spcBef>
                <a:spcPct val="0"/>
              </a:spcBef>
              <a:spcAft>
                <a:spcPts val="600"/>
              </a:spcAft>
            </a:pPr>
            <a:r>
              <a:rPr lang="en-US" sz="3600" b="1" i="0" kern="1200">
                <a:solidFill>
                  <a:schemeClr val="tx2"/>
                </a:solidFill>
                <a:latin typeface="+mj-lt"/>
                <a:ea typeface="+mj-ea"/>
                <a:cs typeface="+mj-cs"/>
              </a:rPr>
              <a:t>Introduction to System and People</a:t>
            </a:r>
          </a:p>
        </p:txBody>
      </p:sp>
      <p:sp>
        <p:nvSpPr>
          <p:cNvPr id="8" name="Content Placeholder 2">
            <a:extLst>
              <a:ext uri="{FF2B5EF4-FFF2-40B4-BE49-F238E27FC236}">
                <a16:creationId xmlns:a16="http://schemas.microsoft.com/office/drawing/2014/main" id="{C3E29744-C925-4A79-BF01-73BE6C9E1654}"/>
              </a:ext>
            </a:extLst>
          </p:cNvPr>
          <p:cNvSpPr>
            <a:spLocks noGrp="1"/>
          </p:cNvSpPr>
          <p:nvPr>
            <p:ph idx="1"/>
          </p:nvPr>
        </p:nvSpPr>
        <p:spPr>
          <a:xfrm>
            <a:off x="685800" y="1490472"/>
            <a:ext cx="8001000" cy="4572000"/>
          </a:xfrm>
        </p:spPr>
        <p:txBody>
          <a:bodyPr vert="horz" lIns="91440" tIns="45720" rIns="91440" bIns="45720" rtlCol="0">
            <a:normAutofit/>
          </a:bodyPr>
          <a:lstStyle/>
          <a:p>
            <a:pPr>
              <a:spcAft>
                <a:spcPts val="1200"/>
              </a:spcAft>
              <a:buFont typeface="Arial" panose="020B0604020202020204" pitchFamily="34" charset="0"/>
              <a:buChar char="•"/>
            </a:pPr>
            <a:r>
              <a:rPr lang="en-US" dirty="0"/>
              <a:t>CAO will introduce system</a:t>
            </a:r>
          </a:p>
          <a:p>
            <a:pPr>
              <a:spcAft>
                <a:spcPts val="1200"/>
              </a:spcAft>
              <a:buFont typeface="Arial" panose="020B0604020202020204" pitchFamily="34" charset="0"/>
              <a:buChar char="•"/>
            </a:pPr>
            <a:r>
              <a:rPr lang="en-US" dirty="0"/>
              <a:t>Councillors receive partial org chart</a:t>
            </a:r>
          </a:p>
          <a:p>
            <a:pPr>
              <a:spcAft>
                <a:spcPts val="1200"/>
              </a:spcAft>
              <a:buFont typeface="Arial" panose="020B0604020202020204" pitchFamily="34" charset="0"/>
              <a:buChar char="•"/>
            </a:pPr>
            <a:r>
              <a:rPr lang="en-US" dirty="0"/>
              <a:t>Protocol limits direct contact</a:t>
            </a:r>
          </a:p>
          <a:p>
            <a:pPr>
              <a:spcAft>
                <a:spcPts val="1200"/>
              </a:spcAft>
              <a:buFont typeface="Arial" panose="020B0604020202020204" pitchFamily="34" charset="0"/>
              <a:buChar char="•"/>
            </a:pPr>
            <a:r>
              <a:rPr lang="en-US" dirty="0"/>
              <a:t>CAO or direct reports only</a:t>
            </a:r>
          </a:p>
          <a:p>
            <a:pPr>
              <a:spcAft>
                <a:spcPts val="1200"/>
              </a:spcAft>
              <a:buFont typeface="Arial" panose="020B0604020202020204" pitchFamily="34" charset="0"/>
              <a:buChar char="•"/>
            </a:pPr>
            <a:r>
              <a:rPr lang="en-US" dirty="0"/>
              <a:t>Direct reports to be introduced</a:t>
            </a:r>
          </a:p>
          <a:p>
            <a:pPr>
              <a:spcAft>
                <a:spcPts val="1200"/>
              </a:spcAft>
              <a:buFont typeface="Arial" panose="020B0604020202020204" pitchFamily="34" charset="0"/>
              <a:buChar char="•"/>
            </a:pPr>
            <a:r>
              <a:rPr lang="en-US" dirty="0"/>
              <a:t>These are Council’s key resources</a:t>
            </a:r>
          </a:p>
          <a:p>
            <a:endParaRPr lang="en-US" dirty="0"/>
          </a:p>
        </p:txBody>
      </p:sp>
    </p:spTree>
    <p:extLst>
      <p:ext uri="{BB962C8B-B14F-4D97-AF65-F5344CB8AC3E}">
        <p14:creationId xmlns:p14="http://schemas.microsoft.com/office/powerpoint/2010/main" val="35157523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C3D6742-B395-4AB5-A71E-9C2B49EE7475}"/>
              </a:ext>
            </a:extLst>
          </p:cNvPr>
          <p:cNvSpPr txBox="1"/>
          <p:nvPr/>
        </p:nvSpPr>
        <p:spPr>
          <a:xfrm>
            <a:off x="685800" y="685800"/>
            <a:ext cx="8001000" cy="685800"/>
          </a:xfrm>
          <a:prstGeom prst="rect">
            <a:avLst/>
          </a:prstGeom>
        </p:spPr>
        <p:txBody>
          <a:bodyPr vert="horz" lIns="91440" tIns="45720" rIns="91440" bIns="45720" rtlCol="0" anchor="t" anchorCtr="0">
            <a:normAutofit/>
          </a:bodyPr>
          <a:lstStyle/>
          <a:p>
            <a:pPr>
              <a:spcBef>
                <a:spcPct val="0"/>
              </a:spcBef>
              <a:spcAft>
                <a:spcPts val="600"/>
              </a:spcAft>
            </a:pPr>
            <a:r>
              <a:rPr lang="en-US" sz="3600" b="1" i="0" kern="1200">
                <a:solidFill>
                  <a:schemeClr val="tx2"/>
                </a:solidFill>
                <a:latin typeface="+mj-lt"/>
                <a:ea typeface="+mj-ea"/>
                <a:cs typeface="+mj-cs"/>
              </a:rPr>
              <a:t>Current Projects</a:t>
            </a:r>
          </a:p>
        </p:txBody>
      </p:sp>
      <p:sp>
        <p:nvSpPr>
          <p:cNvPr id="8" name="Content Placeholder 2">
            <a:extLst>
              <a:ext uri="{FF2B5EF4-FFF2-40B4-BE49-F238E27FC236}">
                <a16:creationId xmlns:a16="http://schemas.microsoft.com/office/drawing/2014/main" id="{C3E29744-C925-4A79-BF01-73BE6C9E1654}"/>
              </a:ext>
            </a:extLst>
          </p:cNvPr>
          <p:cNvSpPr>
            <a:spLocks noGrp="1"/>
          </p:cNvSpPr>
          <p:nvPr>
            <p:ph idx="1"/>
          </p:nvPr>
        </p:nvSpPr>
        <p:spPr>
          <a:xfrm>
            <a:off x="685800" y="1490472"/>
            <a:ext cx="8001000" cy="4572000"/>
          </a:xfrm>
        </p:spPr>
        <p:txBody>
          <a:bodyPr vert="horz" lIns="91440" tIns="45720" rIns="91440" bIns="45720" rtlCol="0">
            <a:normAutofit/>
          </a:bodyPr>
          <a:lstStyle/>
          <a:p>
            <a:pPr>
              <a:lnSpc>
                <a:spcPct val="90000"/>
              </a:lnSpc>
              <a:spcAft>
                <a:spcPts val="600"/>
              </a:spcAft>
            </a:pPr>
            <a:r>
              <a:rPr lang="en-US" dirty="0"/>
              <a:t>CAO provides overview</a:t>
            </a:r>
          </a:p>
          <a:p>
            <a:pPr>
              <a:lnSpc>
                <a:spcPct val="90000"/>
              </a:lnSpc>
              <a:spcAft>
                <a:spcPts val="600"/>
              </a:spcAft>
            </a:pPr>
            <a:r>
              <a:rPr lang="en-US" dirty="0"/>
              <a:t>Projects include recently completed; currently underway; contemplated</a:t>
            </a:r>
          </a:p>
          <a:p>
            <a:pPr>
              <a:lnSpc>
                <a:spcPct val="90000"/>
              </a:lnSpc>
              <a:spcAft>
                <a:spcPts val="600"/>
              </a:spcAft>
            </a:pPr>
            <a:r>
              <a:rPr lang="en-US" dirty="0"/>
              <a:t>Projects may be internal, external, shared</a:t>
            </a:r>
          </a:p>
          <a:p>
            <a:pPr>
              <a:lnSpc>
                <a:spcPct val="90000"/>
              </a:lnSpc>
              <a:spcAft>
                <a:spcPts val="600"/>
              </a:spcAft>
            </a:pPr>
            <a:r>
              <a:rPr lang="en-US" dirty="0"/>
              <a:t>Budgets outlined; any cost concerns</a:t>
            </a:r>
          </a:p>
          <a:p>
            <a:pPr>
              <a:lnSpc>
                <a:spcPct val="90000"/>
              </a:lnSpc>
              <a:spcAft>
                <a:spcPts val="600"/>
              </a:spcAft>
            </a:pPr>
            <a:r>
              <a:rPr lang="en-US" dirty="0"/>
              <a:t>Next budget will cover those contemplated</a:t>
            </a:r>
          </a:p>
          <a:p>
            <a:pPr marL="0" indent="0">
              <a:lnSpc>
                <a:spcPct val="90000"/>
              </a:lnSpc>
              <a:buFont typeface="Arial"/>
              <a:buNone/>
            </a:pPr>
            <a:endParaRPr lang="en-US" dirty="0"/>
          </a:p>
        </p:txBody>
      </p:sp>
    </p:spTree>
    <p:extLst>
      <p:ext uri="{BB962C8B-B14F-4D97-AF65-F5344CB8AC3E}">
        <p14:creationId xmlns:p14="http://schemas.microsoft.com/office/powerpoint/2010/main" val="16001641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C3D6742-B395-4AB5-A71E-9C2B49EE7475}"/>
              </a:ext>
            </a:extLst>
          </p:cNvPr>
          <p:cNvSpPr txBox="1"/>
          <p:nvPr/>
        </p:nvSpPr>
        <p:spPr>
          <a:xfrm>
            <a:off x="685800" y="685800"/>
            <a:ext cx="8001000" cy="685800"/>
          </a:xfrm>
          <a:prstGeom prst="rect">
            <a:avLst/>
          </a:prstGeom>
        </p:spPr>
        <p:txBody>
          <a:bodyPr vert="horz" lIns="91440" tIns="45720" rIns="91440" bIns="45720" rtlCol="0" anchor="t" anchorCtr="0">
            <a:normAutofit/>
          </a:bodyPr>
          <a:lstStyle/>
          <a:p>
            <a:pPr>
              <a:spcBef>
                <a:spcPct val="0"/>
              </a:spcBef>
              <a:spcAft>
                <a:spcPts val="600"/>
              </a:spcAft>
            </a:pPr>
            <a:r>
              <a:rPr lang="en-US" sz="3600" b="1" i="0" kern="1200">
                <a:solidFill>
                  <a:schemeClr val="bg1"/>
                </a:solidFill>
                <a:latin typeface="+mj-lt"/>
                <a:ea typeface="+mj-ea"/>
                <a:cs typeface="+mj-cs"/>
              </a:rPr>
              <a:t>Council Processes (1)</a:t>
            </a:r>
          </a:p>
        </p:txBody>
      </p:sp>
      <p:sp>
        <p:nvSpPr>
          <p:cNvPr id="8" name="Content Placeholder 2">
            <a:extLst>
              <a:ext uri="{FF2B5EF4-FFF2-40B4-BE49-F238E27FC236}">
                <a16:creationId xmlns:a16="http://schemas.microsoft.com/office/drawing/2014/main" id="{C3E29744-C925-4A79-BF01-73BE6C9E1654}"/>
              </a:ext>
            </a:extLst>
          </p:cNvPr>
          <p:cNvSpPr>
            <a:spLocks noGrp="1"/>
          </p:cNvSpPr>
          <p:nvPr>
            <p:ph idx="1"/>
          </p:nvPr>
        </p:nvSpPr>
        <p:spPr>
          <a:xfrm>
            <a:off x="685800" y="1490472"/>
            <a:ext cx="8001000" cy="4572000"/>
          </a:xfrm>
        </p:spPr>
        <p:txBody>
          <a:bodyPr vert="horz" lIns="91440" tIns="45720" rIns="91440" bIns="45720" rtlCol="0">
            <a:normAutofit/>
          </a:bodyPr>
          <a:lstStyle/>
          <a:p>
            <a:pPr>
              <a:buFont typeface="Wingdings" panose="05000000000000000000" pitchFamily="2" charset="2"/>
              <a:buChar char="§"/>
            </a:pPr>
            <a:r>
              <a:rPr lang="en-US" dirty="0"/>
              <a:t>Appointments to Council Committees</a:t>
            </a:r>
          </a:p>
          <a:p>
            <a:pPr lvl="1">
              <a:buFont typeface="Wingdings" panose="05000000000000000000" pitchFamily="2" charset="2"/>
              <a:buChar char="§"/>
            </a:pPr>
            <a:r>
              <a:rPr lang="en-US" sz="3200" dirty="0"/>
              <a:t>Mayor will review &amp; recommend</a:t>
            </a:r>
          </a:p>
          <a:p>
            <a:pPr lvl="1">
              <a:buFont typeface="Wingdings" panose="05000000000000000000" pitchFamily="2" charset="2"/>
              <a:buChar char="§"/>
            </a:pPr>
            <a:r>
              <a:rPr lang="en-US" sz="3200" dirty="0"/>
              <a:t>Choices on who serves where</a:t>
            </a:r>
          </a:p>
          <a:p>
            <a:pPr lvl="1">
              <a:buFont typeface="Wingdings" panose="05000000000000000000" pitchFamily="2" charset="2"/>
              <a:buChar char="§"/>
            </a:pPr>
            <a:r>
              <a:rPr lang="en-US" sz="3200" dirty="0"/>
              <a:t>Council policy to limit to maximum of 2-4 years on any committee</a:t>
            </a:r>
          </a:p>
          <a:p>
            <a:pPr lvl="1">
              <a:buFont typeface="Wingdings" panose="05000000000000000000" pitchFamily="2" charset="2"/>
              <a:buChar char="§"/>
            </a:pPr>
            <a:r>
              <a:rPr lang="en-US" sz="3200" dirty="0"/>
              <a:t>Exceptions can be made</a:t>
            </a:r>
          </a:p>
          <a:p>
            <a:endParaRPr lang="en-US" dirty="0"/>
          </a:p>
        </p:txBody>
      </p:sp>
    </p:spTree>
    <p:extLst>
      <p:ext uri="{BB962C8B-B14F-4D97-AF65-F5344CB8AC3E}">
        <p14:creationId xmlns:p14="http://schemas.microsoft.com/office/powerpoint/2010/main" val="29237758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C3D6742-B395-4AB5-A71E-9C2B49EE7475}"/>
              </a:ext>
            </a:extLst>
          </p:cNvPr>
          <p:cNvSpPr txBox="1"/>
          <p:nvPr/>
        </p:nvSpPr>
        <p:spPr>
          <a:xfrm>
            <a:off x="685800" y="685800"/>
            <a:ext cx="8001000" cy="685800"/>
          </a:xfrm>
          <a:prstGeom prst="rect">
            <a:avLst/>
          </a:prstGeom>
        </p:spPr>
        <p:txBody>
          <a:bodyPr vert="horz" lIns="91440" tIns="45720" rIns="91440" bIns="45720" rtlCol="0" anchor="t" anchorCtr="0">
            <a:normAutofit/>
          </a:bodyPr>
          <a:lstStyle/>
          <a:p>
            <a:pPr>
              <a:spcBef>
                <a:spcPct val="0"/>
              </a:spcBef>
              <a:spcAft>
                <a:spcPts val="600"/>
              </a:spcAft>
            </a:pPr>
            <a:r>
              <a:rPr lang="en-US" sz="3600" b="1" i="0" kern="1200">
                <a:solidFill>
                  <a:schemeClr val="bg1"/>
                </a:solidFill>
                <a:latin typeface="+mj-lt"/>
                <a:ea typeface="+mj-ea"/>
                <a:cs typeface="+mj-cs"/>
              </a:rPr>
              <a:t>Council Processes (2)</a:t>
            </a:r>
          </a:p>
        </p:txBody>
      </p:sp>
      <p:sp>
        <p:nvSpPr>
          <p:cNvPr id="8" name="Content Placeholder 2">
            <a:extLst>
              <a:ext uri="{FF2B5EF4-FFF2-40B4-BE49-F238E27FC236}">
                <a16:creationId xmlns:a16="http://schemas.microsoft.com/office/drawing/2014/main" id="{C3E29744-C925-4A79-BF01-73BE6C9E1654}"/>
              </a:ext>
            </a:extLst>
          </p:cNvPr>
          <p:cNvSpPr>
            <a:spLocks noGrp="1"/>
          </p:cNvSpPr>
          <p:nvPr>
            <p:ph idx="1"/>
          </p:nvPr>
        </p:nvSpPr>
        <p:spPr>
          <a:xfrm>
            <a:off x="685800" y="1490472"/>
            <a:ext cx="8001000" cy="4572000"/>
          </a:xfrm>
        </p:spPr>
        <p:txBody>
          <a:bodyPr vert="horz" lIns="91440" tIns="45720" rIns="91440" bIns="45720" rtlCol="0">
            <a:normAutofit/>
          </a:bodyPr>
          <a:lstStyle/>
          <a:p>
            <a:pPr>
              <a:buFont typeface="Wingdings" panose="05000000000000000000" pitchFamily="2" charset="2"/>
              <a:buChar char="§"/>
            </a:pPr>
            <a:r>
              <a:rPr lang="en-US" dirty="0"/>
              <a:t>Appointments to ABCs</a:t>
            </a:r>
          </a:p>
          <a:p>
            <a:pPr lvl="1">
              <a:buFont typeface="Wingdings" panose="05000000000000000000" pitchFamily="2" charset="2"/>
              <a:buChar char="§"/>
            </a:pPr>
            <a:r>
              <a:rPr lang="en-US" sz="3200" dirty="0"/>
              <a:t>Appointments made by Mayor</a:t>
            </a:r>
          </a:p>
          <a:p>
            <a:pPr lvl="1">
              <a:buFont typeface="Wingdings" panose="05000000000000000000" pitchFamily="2" charset="2"/>
              <a:buChar char="§"/>
            </a:pPr>
            <a:r>
              <a:rPr lang="en-US" sz="3200" dirty="0"/>
              <a:t>Determined by policy &amp; choice</a:t>
            </a:r>
          </a:p>
          <a:p>
            <a:pPr lvl="1">
              <a:buFont typeface="Wingdings" panose="05000000000000000000" pitchFamily="2" charset="2"/>
              <a:buChar char="§"/>
            </a:pPr>
            <a:r>
              <a:rPr lang="en-US" sz="3200" dirty="0"/>
              <a:t>Most ABCs meet evenings</a:t>
            </a:r>
          </a:p>
          <a:p>
            <a:pPr lvl="1">
              <a:buFont typeface="Wingdings" panose="05000000000000000000" pitchFamily="2" charset="2"/>
              <a:buChar char="§"/>
            </a:pPr>
            <a:r>
              <a:rPr lang="en-US" sz="3200" dirty="0"/>
              <a:t>All report to Council as advisors</a:t>
            </a:r>
          </a:p>
          <a:p>
            <a:pPr lvl="1">
              <a:buFont typeface="Wingdings" panose="05000000000000000000" pitchFamily="2" charset="2"/>
              <a:buChar char="§"/>
            </a:pPr>
            <a:r>
              <a:rPr lang="en-US" sz="3200" dirty="0"/>
              <a:t>Policy to rotate regularly</a:t>
            </a:r>
          </a:p>
          <a:p>
            <a:pPr lvl="1">
              <a:buFont typeface="Wingdings" panose="05000000000000000000" pitchFamily="2" charset="2"/>
              <a:buChar char="§"/>
            </a:pPr>
            <a:r>
              <a:rPr lang="en-US" sz="3200" dirty="0"/>
              <a:t>No one to hold executive positions</a:t>
            </a:r>
          </a:p>
          <a:p>
            <a:pPr marL="0" indent="0">
              <a:buFont typeface="Arial"/>
              <a:buNone/>
            </a:pPr>
            <a:endParaRPr lang="en-US" dirty="0"/>
          </a:p>
        </p:txBody>
      </p:sp>
    </p:spTree>
    <p:extLst>
      <p:ext uri="{BB962C8B-B14F-4D97-AF65-F5344CB8AC3E}">
        <p14:creationId xmlns:p14="http://schemas.microsoft.com/office/powerpoint/2010/main" val="15763477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8001000" cy="685800"/>
          </a:xfrm>
        </p:spPr>
        <p:txBody>
          <a:bodyPr anchor="t">
            <a:normAutofit/>
          </a:bodyPr>
          <a:lstStyle/>
          <a:p>
            <a:r>
              <a:rPr lang="en-US"/>
              <a:t>Council Processes (3)</a:t>
            </a:r>
          </a:p>
        </p:txBody>
      </p:sp>
      <p:sp>
        <p:nvSpPr>
          <p:cNvPr id="3" name="Content Placeholder 2"/>
          <p:cNvSpPr>
            <a:spLocks noGrp="1"/>
          </p:cNvSpPr>
          <p:nvPr>
            <p:ph idx="1"/>
          </p:nvPr>
        </p:nvSpPr>
        <p:spPr>
          <a:xfrm>
            <a:off x="685800" y="1490472"/>
            <a:ext cx="8001000" cy="4572000"/>
          </a:xfrm>
        </p:spPr>
        <p:txBody>
          <a:bodyPr>
            <a:normAutofit/>
          </a:bodyPr>
          <a:lstStyle/>
          <a:p>
            <a:pPr>
              <a:lnSpc>
                <a:spcPct val="90000"/>
              </a:lnSpc>
              <a:spcBef>
                <a:spcPts val="600"/>
              </a:spcBef>
              <a:spcAft>
                <a:spcPts val="600"/>
              </a:spcAft>
              <a:buFont typeface="Wingdings" panose="05000000000000000000" pitchFamily="2" charset="2"/>
              <a:buChar char="§"/>
            </a:pPr>
            <a:r>
              <a:rPr lang="en-US" sz="2200" dirty="0"/>
              <a:t>Representing the Municipality</a:t>
            </a:r>
          </a:p>
          <a:p>
            <a:pPr lvl="1">
              <a:lnSpc>
                <a:spcPct val="90000"/>
              </a:lnSpc>
              <a:spcBef>
                <a:spcPts val="600"/>
              </a:spcBef>
              <a:spcAft>
                <a:spcPts val="600"/>
              </a:spcAft>
              <a:buFont typeface="Wingdings" panose="05000000000000000000" pitchFamily="2" charset="2"/>
              <a:buChar char="§"/>
            </a:pPr>
            <a:r>
              <a:rPr lang="en-US" sz="2200" dirty="0"/>
              <a:t>Each Council member expected to serve if asked</a:t>
            </a:r>
          </a:p>
          <a:p>
            <a:pPr lvl="1">
              <a:lnSpc>
                <a:spcPct val="90000"/>
              </a:lnSpc>
              <a:spcBef>
                <a:spcPts val="600"/>
              </a:spcBef>
              <a:spcAft>
                <a:spcPts val="600"/>
              </a:spcAft>
              <a:buFont typeface="Wingdings" panose="05000000000000000000" pitchFamily="2" charset="2"/>
              <a:buChar char="§"/>
            </a:pPr>
            <a:r>
              <a:rPr lang="en-US" sz="2200" dirty="0"/>
              <a:t>Mayor’s office receives requests</a:t>
            </a:r>
          </a:p>
          <a:p>
            <a:pPr lvl="1">
              <a:lnSpc>
                <a:spcPct val="90000"/>
              </a:lnSpc>
              <a:spcBef>
                <a:spcPts val="600"/>
              </a:spcBef>
              <a:spcAft>
                <a:spcPts val="600"/>
              </a:spcAft>
              <a:buFont typeface="Wingdings" panose="05000000000000000000" pitchFamily="2" charset="2"/>
              <a:buChar char="§"/>
            </a:pPr>
            <a:r>
              <a:rPr lang="en-US" sz="2200" dirty="0"/>
              <a:t>Mayor attends if available; DM or others called as back-up</a:t>
            </a:r>
          </a:p>
          <a:p>
            <a:pPr lvl="1">
              <a:lnSpc>
                <a:spcPct val="90000"/>
              </a:lnSpc>
              <a:spcBef>
                <a:spcPts val="600"/>
              </a:spcBef>
              <a:spcAft>
                <a:spcPts val="600"/>
              </a:spcAft>
              <a:buFont typeface="Wingdings" panose="05000000000000000000" pitchFamily="2" charset="2"/>
              <a:buChar char="§"/>
            </a:pPr>
            <a:r>
              <a:rPr lang="en-US" sz="2200" dirty="0"/>
              <a:t>Advise if time constrained</a:t>
            </a:r>
          </a:p>
          <a:p>
            <a:pPr lvl="1">
              <a:lnSpc>
                <a:spcPct val="90000"/>
              </a:lnSpc>
              <a:spcBef>
                <a:spcPts val="600"/>
              </a:spcBef>
              <a:spcAft>
                <a:spcPts val="600"/>
              </a:spcAft>
              <a:buFont typeface="Wingdings" panose="05000000000000000000" pitchFamily="2" charset="2"/>
              <a:buChar char="§"/>
            </a:pPr>
            <a:r>
              <a:rPr lang="en-US" sz="2200" dirty="0"/>
              <a:t>Office provides greeting</a:t>
            </a:r>
          </a:p>
          <a:p>
            <a:pPr lvl="1">
              <a:lnSpc>
                <a:spcPct val="90000"/>
              </a:lnSpc>
              <a:spcBef>
                <a:spcPts val="600"/>
              </a:spcBef>
              <a:spcAft>
                <a:spcPts val="600"/>
              </a:spcAft>
              <a:buFont typeface="Wingdings" panose="05000000000000000000" pitchFamily="2" charset="2"/>
              <a:buChar char="§"/>
            </a:pPr>
            <a:r>
              <a:rPr lang="en-US" sz="2200" dirty="0"/>
              <a:t>Gift extended if appropriate</a:t>
            </a:r>
          </a:p>
          <a:p>
            <a:pPr lvl="1">
              <a:lnSpc>
                <a:spcPct val="90000"/>
              </a:lnSpc>
              <a:spcBef>
                <a:spcPts val="600"/>
              </a:spcBef>
              <a:spcAft>
                <a:spcPts val="600"/>
              </a:spcAft>
              <a:buFont typeface="Wingdings" panose="05000000000000000000" pitchFamily="2" charset="2"/>
              <a:buChar char="§"/>
            </a:pPr>
            <a:r>
              <a:rPr lang="en-US" sz="2200" dirty="0"/>
              <a:t>Report to office any issues</a:t>
            </a:r>
          </a:p>
          <a:p>
            <a:pPr lvl="1">
              <a:lnSpc>
                <a:spcPct val="90000"/>
              </a:lnSpc>
            </a:pPr>
            <a:endParaRPr lang="en-US" sz="2200" dirty="0"/>
          </a:p>
        </p:txBody>
      </p:sp>
    </p:spTree>
    <p:extLst>
      <p:ext uri="{BB962C8B-B14F-4D97-AF65-F5344CB8AC3E}">
        <p14:creationId xmlns:p14="http://schemas.microsoft.com/office/powerpoint/2010/main" val="41279540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51174-6C67-49B9-A109-C8A062D4E23F}"/>
              </a:ext>
            </a:extLst>
          </p:cNvPr>
          <p:cNvSpPr>
            <a:spLocks noGrp="1"/>
          </p:cNvSpPr>
          <p:nvPr>
            <p:ph type="title"/>
          </p:nvPr>
        </p:nvSpPr>
        <p:spPr>
          <a:xfrm>
            <a:off x="685800" y="685800"/>
            <a:ext cx="8001000" cy="685800"/>
          </a:xfrm>
        </p:spPr>
        <p:txBody>
          <a:bodyPr anchor="t">
            <a:normAutofit/>
          </a:bodyPr>
          <a:lstStyle/>
          <a:p>
            <a:pPr algn="ctr"/>
            <a:r>
              <a:rPr lang="en-CA" dirty="0">
                <a:solidFill>
                  <a:schemeClr val="accent2">
                    <a:lumMod val="60000"/>
                    <a:lumOff val="40000"/>
                  </a:schemeClr>
                </a:solidFill>
              </a:rPr>
              <a:t>Introduction to George</a:t>
            </a:r>
          </a:p>
        </p:txBody>
      </p:sp>
      <p:sp>
        <p:nvSpPr>
          <p:cNvPr id="3" name="Content Placeholder 2">
            <a:extLst>
              <a:ext uri="{FF2B5EF4-FFF2-40B4-BE49-F238E27FC236}">
                <a16:creationId xmlns:a16="http://schemas.microsoft.com/office/drawing/2014/main" id="{2355D72D-1677-4880-8144-D95287081A99}"/>
              </a:ext>
            </a:extLst>
          </p:cNvPr>
          <p:cNvSpPr>
            <a:spLocks noGrp="1"/>
          </p:cNvSpPr>
          <p:nvPr>
            <p:ph idx="1"/>
          </p:nvPr>
        </p:nvSpPr>
        <p:spPr>
          <a:xfrm>
            <a:off x="685800" y="1490472"/>
            <a:ext cx="8001000" cy="4572000"/>
          </a:xfrm>
        </p:spPr>
        <p:txBody>
          <a:bodyPr>
            <a:normAutofit/>
          </a:bodyPr>
          <a:lstStyle/>
          <a:p>
            <a:pPr>
              <a:buClr>
                <a:schemeClr val="accent2">
                  <a:lumMod val="20000"/>
                  <a:lumOff val="80000"/>
                </a:schemeClr>
              </a:buClr>
              <a:buFont typeface="Wingdings" panose="05000000000000000000" pitchFamily="2" charset="2"/>
              <a:buChar char="§"/>
            </a:pPr>
            <a:r>
              <a:rPr lang="en-CA" dirty="0">
                <a:solidFill>
                  <a:schemeClr val="accent2">
                    <a:lumMod val="60000"/>
                    <a:lumOff val="40000"/>
                  </a:schemeClr>
                </a:solidFill>
              </a:rPr>
              <a:t>Former Mayor, President of provincial and federal associations of local government leaders</a:t>
            </a:r>
          </a:p>
          <a:p>
            <a:pPr>
              <a:buClr>
                <a:schemeClr val="accent2">
                  <a:lumMod val="20000"/>
                  <a:lumOff val="80000"/>
                </a:schemeClr>
              </a:buClr>
              <a:buFont typeface="Wingdings" panose="05000000000000000000" pitchFamily="2" charset="2"/>
              <a:buChar char="§"/>
            </a:pPr>
            <a:r>
              <a:rPr lang="en-CA" dirty="0">
                <a:solidFill>
                  <a:schemeClr val="accent2">
                    <a:lumMod val="60000"/>
                    <a:lumOff val="40000"/>
                  </a:schemeClr>
                </a:solidFill>
              </a:rPr>
              <a:t>Advisor to Provincial Government on ABCs &amp; Provincial departments</a:t>
            </a:r>
          </a:p>
          <a:p>
            <a:pPr>
              <a:buClr>
                <a:schemeClr val="accent2">
                  <a:lumMod val="20000"/>
                  <a:lumOff val="80000"/>
                </a:schemeClr>
              </a:buClr>
              <a:buFont typeface="Wingdings" panose="05000000000000000000" pitchFamily="2" charset="2"/>
              <a:buChar char="§"/>
            </a:pPr>
            <a:r>
              <a:rPr lang="en-CA" dirty="0">
                <a:solidFill>
                  <a:schemeClr val="accent2">
                    <a:lumMod val="60000"/>
                    <a:lumOff val="40000"/>
                  </a:schemeClr>
                </a:solidFill>
              </a:rPr>
              <a:t>Author of 10 books and 400+ articles on local government (www.municipalworld.com)</a:t>
            </a:r>
          </a:p>
          <a:p>
            <a:endParaRPr lang="en-CA" dirty="0"/>
          </a:p>
        </p:txBody>
      </p:sp>
    </p:spTree>
    <p:extLst>
      <p:ext uri="{BB962C8B-B14F-4D97-AF65-F5344CB8AC3E}">
        <p14:creationId xmlns:p14="http://schemas.microsoft.com/office/powerpoint/2010/main" val="13525601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8001000" cy="685800"/>
          </a:xfrm>
        </p:spPr>
        <p:txBody>
          <a:bodyPr anchor="t">
            <a:normAutofit/>
          </a:bodyPr>
          <a:lstStyle/>
          <a:p>
            <a:r>
              <a:rPr lang="en-US"/>
              <a:t>Council Processes (4)</a:t>
            </a:r>
          </a:p>
        </p:txBody>
      </p:sp>
      <p:sp>
        <p:nvSpPr>
          <p:cNvPr id="3" name="Content Placeholder 2"/>
          <p:cNvSpPr>
            <a:spLocks noGrp="1"/>
          </p:cNvSpPr>
          <p:nvPr>
            <p:ph idx="1"/>
          </p:nvPr>
        </p:nvSpPr>
        <p:spPr>
          <a:xfrm>
            <a:off x="685800" y="1490472"/>
            <a:ext cx="8001000" cy="4572000"/>
          </a:xfrm>
        </p:spPr>
        <p:txBody>
          <a:bodyPr>
            <a:normAutofit/>
          </a:bodyPr>
          <a:lstStyle/>
          <a:p>
            <a:pPr>
              <a:spcBef>
                <a:spcPts val="1200"/>
              </a:spcBef>
              <a:spcAft>
                <a:spcPts val="600"/>
              </a:spcAft>
              <a:buFont typeface="Wingdings" panose="05000000000000000000" pitchFamily="2" charset="2"/>
              <a:buChar char="§"/>
            </a:pPr>
            <a:r>
              <a:rPr lang="en-US" dirty="0"/>
              <a:t>Accessing Management</a:t>
            </a:r>
          </a:p>
          <a:p>
            <a:pPr lvl="1">
              <a:spcBef>
                <a:spcPts val="1200"/>
              </a:spcBef>
              <a:spcAft>
                <a:spcPts val="600"/>
              </a:spcAft>
              <a:buFont typeface="Wingdings" panose="05000000000000000000" pitchFamily="2" charset="2"/>
              <a:buChar char="§"/>
            </a:pPr>
            <a:r>
              <a:rPr lang="en-US" sz="3200" dirty="0"/>
              <a:t>Protocol limits to CAO &amp; direct reports</a:t>
            </a:r>
          </a:p>
          <a:p>
            <a:pPr lvl="1">
              <a:spcBef>
                <a:spcPts val="1200"/>
              </a:spcBef>
              <a:spcAft>
                <a:spcPts val="600"/>
              </a:spcAft>
              <a:buFont typeface="Wingdings" panose="05000000000000000000" pitchFamily="2" charset="2"/>
              <a:buChar char="§"/>
            </a:pPr>
            <a:r>
              <a:rPr lang="en-US" sz="3200" dirty="0"/>
              <a:t>Any request reported to CAO</a:t>
            </a:r>
          </a:p>
          <a:p>
            <a:pPr lvl="1">
              <a:spcBef>
                <a:spcPts val="1200"/>
              </a:spcBef>
              <a:spcAft>
                <a:spcPts val="600"/>
              </a:spcAft>
              <a:buFont typeface="Wingdings" panose="05000000000000000000" pitchFamily="2" charset="2"/>
              <a:buChar char="§"/>
            </a:pPr>
            <a:r>
              <a:rPr lang="en-US" sz="3200" dirty="0"/>
              <a:t>All information shared </a:t>
            </a:r>
          </a:p>
          <a:p>
            <a:pPr lvl="1">
              <a:spcBef>
                <a:spcPts val="1200"/>
              </a:spcBef>
              <a:spcAft>
                <a:spcPts val="600"/>
              </a:spcAft>
              <a:buFont typeface="Wingdings" panose="05000000000000000000" pitchFamily="2" charset="2"/>
              <a:buChar char="§"/>
            </a:pPr>
            <a:r>
              <a:rPr lang="en-US" sz="3200" dirty="0"/>
              <a:t>Power to direct? (CAO)</a:t>
            </a:r>
          </a:p>
          <a:p>
            <a:pPr lvl="1"/>
            <a:endParaRPr lang="en-US" sz="3200" dirty="0"/>
          </a:p>
        </p:txBody>
      </p:sp>
    </p:spTree>
    <p:extLst>
      <p:ext uri="{BB962C8B-B14F-4D97-AF65-F5344CB8AC3E}">
        <p14:creationId xmlns:p14="http://schemas.microsoft.com/office/powerpoint/2010/main" val="15237068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8001000" cy="685800"/>
          </a:xfrm>
        </p:spPr>
        <p:txBody>
          <a:bodyPr anchor="t">
            <a:normAutofit/>
          </a:bodyPr>
          <a:lstStyle/>
          <a:p>
            <a:r>
              <a:rPr lang="en-US"/>
              <a:t>Council Processes (5)</a:t>
            </a:r>
          </a:p>
        </p:txBody>
      </p:sp>
      <p:sp>
        <p:nvSpPr>
          <p:cNvPr id="3" name="Content Placeholder 2"/>
          <p:cNvSpPr>
            <a:spLocks noGrp="1"/>
          </p:cNvSpPr>
          <p:nvPr>
            <p:ph idx="1"/>
          </p:nvPr>
        </p:nvSpPr>
        <p:spPr>
          <a:xfrm>
            <a:off x="685800" y="1490472"/>
            <a:ext cx="8001000" cy="4572000"/>
          </a:xfrm>
        </p:spPr>
        <p:txBody>
          <a:bodyPr>
            <a:normAutofit/>
          </a:bodyPr>
          <a:lstStyle/>
          <a:p>
            <a:pPr>
              <a:buFont typeface="Wingdings" panose="05000000000000000000" pitchFamily="2" charset="2"/>
              <a:buChar char="§"/>
            </a:pPr>
            <a:r>
              <a:rPr lang="en-US" dirty="0"/>
              <a:t>Handling Citizen Complaints</a:t>
            </a:r>
          </a:p>
          <a:p>
            <a:pPr lvl="1">
              <a:buFont typeface="Wingdings" panose="05000000000000000000" pitchFamily="2" charset="2"/>
              <a:buChar char="§"/>
            </a:pPr>
            <a:r>
              <a:rPr lang="en-US" sz="3200" dirty="0"/>
              <a:t>Refer to “complaints desk”</a:t>
            </a:r>
          </a:p>
          <a:p>
            <a:pPr lvl="1">
              <a:buFont typeface="Wingdings" panose="05000000000000000000" pitchFamily="2" charset="2"/>
              <a:buChar char="§"/>
            </a:pPr>
            <a:r>
              <a:rPr lang="en-US" sz="3200" dirty="0"/>
              <a:t>Or refer to office of CAO</a:t>
            </a:r>
          </a:p>
          <a:p>
            <a:pPr lvl="1">
              <a:buFont typeface="Wingdings" panose="05000000000000000000" pitchFamily="2" charset="2"/>
              <a:buChar char="§"/>
            </a:pPr>
            <a:r>
              <a:rPr lang="en-US" sz="3200" dirty="0"/>
              <a:t>If directed to Mayor or Council; ensure copy </a:t>
            </a:r>
          </a:p>
          <a:p>
            <a:pPr lvl="1">
              <a:buFont typeface="Wingdings" panose="05000000000000000000" pitchFamily="2" charset="2"/>
              <a:buChar char="§"/>
            </a:pPr>
            <a:r>
              <a:rPr lang="en-US" sz="3200" dirty="0"/>
              <a:t>Ensure loop closed</a:t>
            </a:r>
          </a:p>
          <a:p>
            <a:pPr lvl="1"/>
            <a:endParaRPr lang="en-US" sz="3200" dirty="0"/>
          </a:p>
        </p:txBody>
      </p:sp>
    </p:spTree>
    <p:extLst>
      <p:ext uri="{BB962C8B-B14F-4D97-AF65-F5344CB8AC3E}">
        <p14:creationId xmlns:p14="http://schemas.microsoft.com/office/powerpoint/2010/main" val="12294252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8001000" cy="685800"/>
          </a:xfrm>
        </p:spPr>
        <p:txBody>
          <a:bodyPr anchor="t">
            <a:normAutofit/>
          </a:bodyPr>
          <a:lstStyle/>
          <a:p>
            <a:r>
              <a:rPr lang="en-US"/>
              <a:t>Council Processes (6)</a:t>
            </a:r>
          </a:p>
        </p:txBody>
      </p:sp>
      <p:sp>
        <p:nvSpPr>
          <p:cNvPr id="3" name="Content Placeholder 2"/>
          <p:cNvSpPr>
            <a:spLocks noGrp="1"/>
          </p:cNvSpPr>
          <p:nvPr>
            <p:ph idx="1"/>
          </p:nvPr>
        </p:nvSpPr>
        <p:spPr>
          <a:xfrm>
            <a:off x="685800" y="1490472"/>
            <a:ext cx="8001000" cy="4572000"/>
          </a:xfrm>
        </p:spPr>
        <p:txBody>
          <a:bodyPr>
            <a:normAutofit/>
          </a:bodyPr>
          <a:lstStyle/>
          <a:p>
            <a:pPr>
              <a:buFont typeface="Wingdings" panose="05000000000000000000" pitchFamily="2" charset="2"/>
              <a:buChar char="§"/>
            </a:pPr>
            <a:r>
              <a:rPr lang="en-US" sz="3000" dirty="0"/>
              <a:t>Strategic Planning</a:t>
            </a:r>
          </a:p>
          <a:p>
            <a:pPr lvl="1">
              <a:buFont typeface="Wingdings" panose="05000000000000000000" pitchFamily="2" charset="2"/>
              <a:buChar char="§"/>
            </a:pPr>
            <a:r>
              <a:rPr lang="en-US" sz="3000" dirty="0"/>
              <a:t>Process of priority thinking</a:t>
            </a:r>
          </a:p>
          <a:p>
            <a:pPr lvl="1">
              <a:buFont typeface="Wingdings" panose="05000000000000000000" pitchFamily="2" charset="2"/>
              <a:buChar char="§"/>
            </a:pPr>
            <a:r>
              <a:rPr lang="en-US" sz="3000" dirty="0"/>
              <a:t>Conducted annually prior to budget</a:t>
            </a:r>
          </a:p>
          <a:p>
            <a:pPr lvl="1">
              <a:buFont typeface="Wingdings" panose="05000000000000000000" pitchFamily="2" charset="2"/>
              <a:buChar char="§"/>
            </a:pPr>
            <a:r>
              <a:rPr lang="en-US" sz="3000" dirty="0"/>
              <a:t>All of Council involved</a:t>
            </a:r>
          </a:p>
          <a:p>
            <a:pPr lvl="1">
              <a:buFont typeface="Wingdings" panose="05000000000000000000" pitchFamily="2" charset="2"/>
              <a:buChar char="§"/>
            </a:pPr>
            <a:r>
              <a:rPr lang="en-US" sz="3000" dirty="0"/>
              <a:t>External facilitator</a:t>
            </a:r>
          </a:p>
          <a:p>
            <a:pPr lvl="1">
              <a:buFont typeface="Wingdings" panose="05000000000000000000" pitchFamily="2" charset="2"/>
              <a:buChar char="§"/>
            </a:pPr>
            <a:r>
              <a:rPr lang="en-US" sz="3000" dirty="0"/>
              <a:t>Dates set 6 months in advance</a:t>
            </a:r>
          </a:p>
          <a:p>
            <a:pPr lvl="1">
              <a:buFont typeface="Wingdings" panose="05000000000000000000" pitchFamily="2" charset="2"/>
              <a:buChar char="§"/>
            </a:pPr>
            <a:r>
              <a:rPr lang="en-US" sz="3000" dirty="0"/>
              <a:t>Community-wide process every 3 years</a:t>
            </a:r>
          </a:p>
          <a:p>
            <a:pPr lvl="1"/>
            <a:endParaRPr lang="en-US" sz="3000" dirty="0"/>
          </a:p>
        </p:txBody>
      </p:sp>
    </p:spTree>
    <p:extLst>
      <p:ext uri="{BB962C8B-B14F-4D97-AF65-F5344CB8AC3E}">
        <p14:creationId xmlns:p14="http://schemas.microsoft.com/office/powerpoint/2010/main" val="2569381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8001000" cy="685800"/>
          </a:xfrm>
        </p:spPr>
        <p:txBody>
          <a:bodyPr anchor="t">
            <a:normAutofit/>
          </a:bodyPr>
          <a:lstStyle/>
          <a:p>
            <a:r>
              <a:rPr lang="en-US"/>
              <a:t>Council Processes (7)</a:t>
            </a:r>
          </a:p>
        </p:txBody>
      </p:sp>
      <p:sp>
        <p:nvSpPr>
          <p:cNvPr id="3" name="Content Placeholder 2"/>
          <p:cNvSpPr>
            <a:spLocks noGrp="1"/>
          </p:cNvSpPr>
          <p:nvPr>
            <p:ph idx="1"/>
          </p:nvPr>
        </p:nvSpPr>
        <p:spPr>
          <a:xfrm>
            <a:off x="685800" y="1490472"/>
            <a:ext cx="8001000" cy="4572000"/>
          </a:xfrm>
        </p:spPr>
        <p:txBody>
          <a:bodyPr>
            <a:normAutofit/>
          </a:bodyPr>
          <a:lstStyle/>
          <a:p>
            <a:pPr>
              <a:buFont typeface="Wingdings" panose="05000000000000000000" pitchFamily="2" charset="2"/>
              <a:buChar char="§"/>
            </a:pPr>
            <a:r>
              <a:rPr lang="en-US" dirty="0"/>
              <a:t>Business Planning/Budget Process/Timing</a:t>
            </a:r>
          </a:p>
          <a:p>
            <a:pPr lvl="1">
              <a:buFont typeface="Wingdings" panose="05000000000000000000" pitchFamily="2" charset="2"/>
              <a:buChar char="§"/>
            </a:pPr>
            <a:r>
              <a:rPr lang="en-US" sz="3200" dirty="0"/>
              <a:t>Budget process for Council</a:t>
            </a:r>
          </a:p>
          <a:p>
            <a:pPr lvl="1">
              <a:buFont typeface="Wingdings" panose="05000000000000000000" pitchFamily="2" charset="2"/>
              <a:buChar char="§"/>
            </a:pPr>
            <a:r>
              <a:rPr lang="en-US" sz="3200" dirty="0"/>
              <a:t>Budget process for management</a:t>
            </a:r>
          </a:p>
          <a:p>
            <a:pPr lvl="1">
              <a:buFont typeface="Wingdings" panose="05000000000000000000" pitchFamily="2" charset="2"/>
              <a:buChar char="§"/>
            </a:pPr>
            <a:r>
              <a:rPr lang="en-US" sz="3200" dirty="0"/>
              <a:t>Business plan tied to budget</a:t>
            </a:r>
          </a:p>
          <a:p>
            <a:pPr lvl="1">
              <a:buFont typeface="Wingdings" panose="05000000000000000000" pitchFamily="2" charset="2"/>
              <a:buChar char="§"/>
            </a:pPr>
            <a:r>
              <a:rPr lang="en-US" sz="3200" dirty="0"/>
              <a:t>Council process October 1</a:t>
            </a:r>
            <a:r>
              <a:rPr lang="en-US" sz="3200" baseline="30000" dirty="0"/>
              <a:t>st</a:t>
            </a:r>
            <a:r>
              <a:rPr lang="en-US" sz="3200" dirty="0"/>
              <a:t> to December 15</a:t>
            </a:r>
            <a:r>
              <a:rPr lang="en-US" sz="3200" baseline="30000" dirty="0"/>
              <a:t>th</a:t>
            </a:r>
            <a:r>
              <a:rPr lang="en-US" sz="3200" dirty="0"/>
              <a:t> annually</a:t>
            </a:r>
          </a:p>
          <a:p>
            <a:pPr lvl="1">
              <a:buFont typeface="Wingdings" panose="05000000000000000000" pitchFamily="2" charset="2"/>
              <a:buChar char="§"/>
            </a:pPr>
            <a:r>
              <a:rPr lang="en-US" sz="3200" dirty="0"/>
              <a:t>Processes reflect Strategic Plan</a:t>
            </a:r>
          </a:p>
          <a:p>
            <a:pPr lvl="1"/>
            <a:endParaRPr lang="en-US" sz="3200" dirty="0"/>
          </a:p>
        </p:txBody>
      </p:sp>
    </p:spTree>
    <p:extLst>
      <p:ext uri="{BB962C8B-B14F-4D97-AF65-F5344CB8AC3E}">
        <p14:creationId xmlns:p14="http://schemas.microsoft.com/office/powerpoint/2010/main" val="20350535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8001000" cy="685800"/>
          </a:xfrm>
        </p:spPr>
        <p:txBody>
          <a:bodyPr anchor="t">
            <a:normAutofit/>
          </a:bodyPr>
          <a:lstStyle/>
          <a:p>
            <a:r>
              <a:rPr lang="en-US"/>
              <a:t>Council Processes (8)</a:t>
            </a:r>
          </a:p>
        </p:txBody>
      </p:sp>
      <p:sp>
        <p:nvSpPr>
          <p:cNvPr id="3" name="Content Placeholder 2"/>
          <p:cNvSpPr>
            <a:spLocks noGrp="1"/>
          </p:cNvSpPr>
          <p:nvPr>
            <p:ph idx="1"/>
          </p:nvPr>
        </p:nvSpPr>
        <p:spPr>
          <a:xfrm>
            <a:off x="685800" y="1490472"/>
            <a:ext cx="8001000" cy="4572000"/>
          </a:xfrm>
        </p:spPr>
        <p:txBody>
          <a:bodyPr>
            <a:normAutofit/>
          </a:bodyPr>
          <a:lstStyle/>
          <a:p>
            <a:pPr>
              <a:lnSpc>
                <a:spcPct val="90000"/>
              </a:lnSpc>
              <a:buFont typeface="Wingdings" panose="05000000000000000000" pitchFamily="2" charset="2"/>
              <a:buChar char="§"/>
            </a:pPr>
            <a:r>
              <a:rPr lang="en-US" dirty="0"/>
              <a:t>Review of CAO</a:t>
            </a:r>
          </a:p>
          <a:p>
            <a:pPr lvl="1">
              <a:lnSpc>
                <a:spcPct val="90000"/>
              </a:lnSpc>
              <a:buFont typeface="Wingdings" panose="05000000000000000000" pitchFamily="2" charset="2"/>
              <a:buChar char="§"/>
            </a:pPr>
            <a:r>
              <a:rPr lang="en-US" sz="3200" dirty="0"/>
              <a:t>Council committed by policy</a:t>
            </a:r>
          </a:p>
          <a:p>
            <a:pPr lvl="1">
              <a:lnSpc>
                <a:spcPct val="90000"/>
              </a:lnSpc>
              <a:buFont typeface="Wingdings" panose="05000000000000000000" pitchFamily="2" charset="2"/>
              <a:buChar char="§"/>
            </a:pPr>
            <a:r>
              <a:rPr lang="en-US" sz="3200" dirty="0"/>
              <a:t>Conducted annually by Council</a:t>
            </a:r>
          </a:p>
          <a:p>
            <a:pPr lvl="1">
              <a:lnSpc>
                <a:spcPct val="90000"/>
              </a:lnSpc>
              <a:buFont typeface="Wingdings" panose="05000000000000000000" pitchFamily="2" charset="2"/>
              <a:buChar char="§"/>
            </a:pPr>
            <a:r>
              <a:rPr lang="en-US" sz="3200" dirty="0"/>
              <a:t>May utilize 360° process (3 year cycle)</a:t>
            </a:r>
          </a:p>
          <a:p>
            <a:pPr lvl="1">
              <a:lnSpc>
                <a:spcPct val="90000"/>
              </a:lnSpc>
              <a:buFont typeface="Wingdings" panose="05000000000000000000" pitchFamily="2" charset="2"/>
              <a:buChar char="§"/>
            </a:pPr>
            <a:r>
              <a:rPr lang="en-US" sz="3200" dirty="0"/>
              <a:t>Requires input of CAO</a:t>
            </a:r>
          </a:p>
          <a:p>
            <a:pPr lvl="1">
              <a:lnSpc>
                <a:spcPct val="90000"/>
              </a:lnSpc>
              <a:buFont typeface="Wingdings" panose="05000000000000000000" pitchFamily="2" charset="2"/>
              <a:buChar char="§"/>
            </a:pPr>
            <a:r>
              <a:rPr lang="en-US" sz="3200" dirty="0"/>
              <a:t>May use external facilitator</a:t>
            </a:r>
          </a:p>
          <a:p>
            <a:pPr lvl="1">
              <a:lnSpc>
                <a:spcPct val="90000"/>
              </a:lnSpc>
              <a:buFont typeface="Wingdings" panose="05000000000000000000" pitchFamily="2" charset="2"/>
              <a:buChar char="§"/>
            </a:pPr>
            <a:r>
              <a:rPr lang="en-US" sz="3200" dirty="0"/>
              <a:t>Important process</a:t>
            </a:r>
          </a:p>
          <a:p>
            <a:pPr lvl="1">
              <a:lnSpc>
                <a:spcPct val="90000"/>
              </a:lnSpc>
            </a:pPr>
            <a:endParaRPr lang="en-US" sz="3200" dirty="0"/>
          </a:p>
        </p:txBody>
      </p:sp>
    </p:spTree>
    <p:extLst>
      <p:ext uri="{BB962C8B-B14F-4D97-AF65-F5344CB8AC3E}">
        <p14:creationId xmlns:p14="http://schemas.microsoft.com/office/powerpoint/2010/main" val="8527501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C3E29744-C925-4A79-BF01-73BE6C9E1654}"/>
              </a:ext>
            </a:extLst>
          </p:cNvPr>
          <p:cNvSpPr>
            <a:spLocks noGrp="1"/>
          </p:cNvSpPr>
          <p:nvPr>
            <p:ph idx="1"/>
          </p:nvPr>
        </p:nvSpPr>
        <p:spPr>
          <a:xfrm>
            <a:off x="685800" y="1490472"/>
            <a:ext cx="8001000" cy="4572000"/>
          </a:xfrm>
        </p:spPr>
        <p:txBody>
          <a:bodyPr/>
          <a:lstStyle/>
          <a:p>
            <a:pPr marL="0" indent="0" algn="ctr">
              <a:lnSpc>
                <a:spcPct val="150000"/>
              </a:lnSpc>
              <a:buNone/>
            </a:pPr>
            <a:endParaRPr lang="en-US" sz="4000" b="1" i="0" kern="1200" dirty="0">
              <a:solidFill>
                <a:schemeClr val="bg1"/>
              </a:solidFill>
              <a:latin typeface="+mj-lt"/>
              <a:ea typeface="+mj-ea"/>
              <a:cs typeface="+mj-cs"/>
            </a:endParaRPr>
          </a:p>
          <a:p>
            <a:pPr marL="0" indent="0" algn="ctr">
              <a:lnSpc>
                <a:spcPct val="150000"/>
              </a:lnSpc>
              <a:buNone/>
            </a:pPr>
            <a:r>
              <a:rPr lang="en-US" sz="4000" b="1" i="0" kern="1200" dirty="0">
                <a:solidFill>
                  <a:schemeClr val="bg1"/>
                </a:solidFill>
                <a:latin typeface="Bookman Old Style" panose="02050604050505020204" pitchFamily="18" charset="0"/>
                <a:ea typeface="+mj-ea"/>
                <a:cs typeface="+mj-cs"/>
              </a:rPr>
              <a:t>Finished? No…Now the Important Stuff</a:t>
            </a:r>
          </a:p>
          <a:p>
            <a:endParaRPr lang="en-US" dirty="0"/>
          </a:p>
        </p:txBody>
      </p:sp>
    </p:spTree>
    <p:extLst>
      <p:ext uri="{BB962C8B-B14F-4D97-AF65-F5344CB8AC3E}">
        <p14:creationId xmlns:p14="http://schemas.microsoft.com/office/powerpoint/2010/main" val="35279314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8001000" cy="685800"/>
          </a:xfrm>
        </p:spPr>
        <p:txBody>
          <a:bodyPr anchor="t">
            <a:normAutofit/>
          </a:bodyPr>
          <a:lstStyle/>
          <a:p>
            <a:pPr algn="ctr"/>
            <a:r>
              <a:rPr lang="en-US" dirty="0">
                <a:latin typeface="Bookman Old Style" panose="02050604050505020204" pitchFamily="18" charset="0"/>
              </a:rPr>
              <a:t>The Governance Challenge (1)</a:t>
            </a:r>
          </a:p>
        </p:txBody>
      </p:sp>
      <p:sp>
        <p:nvSpPr>
          <p:cNvPr id="3" name="Content Placeholder 2"/>
          <p:cNvSpPr>
            <a:spLocks noGrp="1"/>
          </p:cNvSpPr>
          <p:nvPr>
            <p:ph idx="1"/>
          </p:nvPr>
        </p:nvSpPr>
        <p:spPr>
          <a:xfrm>
            <a:off x="685800" y="1490472"/>
            <a:ext cx="8001000" cy="4572000"/>
          </a:xfrm>
        </p:spPr>
        <p:txBody>
          <a:bodyPr>
            <a:normAutofit lnSpcReduction="10000"/>
          </a:bodyPr>
          <a:lstStyle/>
          <a:p>
            <a:pPr>
              <a:spcBef>
                <a:spcPts val="1200"/>
              </a:spcBef>
              <a:spcAft>
                <a:spcPts val="600"/>
              </a:spcAft>
            </a:pPr>
            <a:r>
              <a:rPr lang="en-US" dirty="0">
                <a:latin typeface="Trebuchet MS" panose="020B0603020202020204" pitchFamily="34" charset="0"/>
              </a:rPr>
              <a:t>Legislated Roles of Mayor &amp; Councillors</a:t>
            </a:r>
          </a:p>
          <a:p>
            <a:pPr lvl="1">
              <a:spcBef>
                <a:spcPts val="1200"/>
              </a:spcBef>
              <a:spcAft>
                <a:spcPts val="600"/>
              </a:spcAft>
            </a:pPr>
            <a:r>
              <a:rPr lang="en-US" dirty="0">
                <a:latin typeface="Trebuchet MS" panose="020B0603020202020204" pitchFamily="34" charset="0"/>
              </a:rPr>
              <a:t>Generally Accepted Roles</a:t>
            </a:r>
          </a:p>
          <a:p>
            <a:pPr>
              <a:spcBef>
                <a:spcPts val="1200"/>
              </a:spcBef>
              <a:spcAft>
                <a:spcPts val="600"/>
              </a:spcAft>
            </a:pPr>
            <a:r>
              <a:rPr lang="en-US" dirty="0">
                <a:latin typeface="Trebuchet MS" panose="020B0603020202020204" pitchFamily="34" charset="0"/>
              </a:rPr>
              <a:t>Legislated Roles of CAO</a:t>
            </a:r>
          </a:p>
          <a:p>
            <a:pPr lvl="1">
              <a:spcBef>
                <a:spcPts val="1200"/>
              </a:spcBef>
              <a:spcAft>
                <a:spcPts val="600"/>
              </a:spcAft>
            </a:pPr>
            <a:r>
              <a:rPr lang="en-US" dirty="0">
                <a:latin typeface="Trebuchet MS" panose="020B0603020202020204" pitchFamily="34" charset="0"/>
              </a:rPr>
              <a:t>Generally Accepted Roles</a:t>
            </a:r>
          </a:p>
          <a:p>
            <a:pPr>
              <a:spcBef>
                <a:spcPts val="1200"/>
              </a:spcBef>
              <a:spcAft>
                <a:spcPts val="600"/>
              </a:spcAft>
            </a:pPr>
            <a:r>
              <a:rPr lang="en-US" dirty="0">
                <a:latin typeface="Trebuchet MS" panose="020B0603020202020204" pitchFamily="34" charset="0"/>
              </a:rPr>
              <a:t>Other Legislated Roles: Clerk, Treasurer</a:t>
            </a:r>
          </a:p>
          <a:p>
            <a:pPr>
              <a:spcBef>
                <a:spcPts val="1200"/>
              </a:spcBef>
              <a:spcAft>
                <a:spcPts val="600"/>
              </a:spcAft>
            </a:pPr>
            <a:r>
              <a:rPr lang="en-US" dirty="0">
                <a:latin typeface="Trebuchet MS" panose="020B0603020202020204" pitchFamily="34" charset="0"/>
              </a:rPr>
              <a:t>Governance Principles</a:t>
            </a:r>
          </a:p>
          <a:p>
            <a:pPr>
              <a:spcBef>
                <a:spcPts val="1200"/>
              </a:spcBef>
              <a:spcAft>
                <a:spcPts val="600"/>
              </a:spcAft>
            </a:pPr>
            <a:r>
              <a:rPr lang="en-US" dirty="0">
                <a:latin typeface="Trebuchet MS" panose="020B0603020202020204" pitchFamily="34" charset="0"/>
              </a:rPr>
              <a:t>Meeting Procedures</a:t>
            </a:r>
          </a:p>
        </p:txBody>
      </p:sp>
    </p:spTree>
    <p:extLst>
      <p:ext uri="{BB962C8B-B14F-4D97-AF65-F5344CB8AC3E}">
        <p14:creationId xmlns:p14="http://schemas.microsoft.com/office/powerpoint/2010/main" val="16138206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8001000" cy="685800"/>
          </a:xfrm>
        </p:spPr>
        <p:txBody>
          <a:bodyPr anchor="t">
            <a:normAutofit fontScale="90000"/>
          </a:bodyPr>
          <a:lstStyle/>
          <a:p>
            <a:pPr algn="ctr"/>
            <a:r>
              <a:rPr lang="en-US" dirty="0">
                <a:latin typeface="Bookman Old Style" panose="02050604050505020204" pitchFamily="18" charset="0"/>
              </a:rPr>
              <a:t>The Governance Challenge (2 of 3)</a:t>
            </a:r>
          </a:p>
        </p:txBody>
      </p:sp>
      <p:sp>
        <p:nvSpPr>
          <p:cNvPr id="3" name="Content Placeholder 2"/>
          <p:cNvSpPr>
            <a:spLocks noGrp="1"/>
          </p:cNvSpPr>
          <p:nvPr>
            <p:ph idx="1"/>
          </p:nvPr>
        </p:nvSpPr>
        <p:spPr>
          <a:xfrm>
            <a:off x="685800" y="1490471"/>
            <a:ext cx="8001000" cy="4918717"/>
          </a:xfrm>
        </p:spPr>
        <p:txBody>
          <a:bodyPr>
            <a:normAutofit fontScale="92500"/>
          </a:bodyPr>
          <a:lstStyle/>
          <a:p>
            <a:pPr>
              <a:lnSpc>
                <a:spcPct val="150000"/>
              </a:lnSpc>
            </a:pPr>
            <a:r>
              <a:rPr lang="en-US" sz="2700" dirty="0">
                <a:latin typeface="Trebuchet MS" panose="020B0603020202020204" pitchFamily="34" charset="0"/>
              </a:rPr>
              <a:t>Governance Model</a:t>
            </a:r>
          </a:p>
          <a:p>
            <a:pPr>
              <a:lnSpc>
                <a:spcPct val="150000"/>
              </a:lnSpc>
            </a:pPr>
            <a:r>
              <a:rPr lang="en-US" sz="2700" dirty="0">
                <a:latin typeface="Trebuchet MS" panose="020B0603020202020204" pitchFamily="34" charset="0"/>
              </a:rPr>
              <a:t>Governance Practices</a:t>
            </a:r>
          </a:p>
          <a:p>
            <a:pPr>
              <a:lnSpc>
                <a:spcPct val="150000"/>
              </a:lnSpc>
            </a:pPr>
            <a:r>
              <a:rPr lang="en-US" sz="2700" dirty="0">
                <a:latin typeface="Trebuchet MS" panose="020B0603020202020204" pitchFamily="34" charset="0"/>
              </a:rPr>
              <a:t>Priority Setting</a:t>
            </a:r>
          </a:p>
          <a:p>
            <a:pPr>
              <a:lnSpc>
                <a:spcPct val="150000"/>
              </a:lnSpc>
            </a:pPr>
            <a:r>
              <a:rPr lang="en-US" sz="2700" dirty="0">
                <a:latin typeface="Trebuchet MS" panose="020B0603020202020204" pitchFamily="34" charset="0"/>
              </a:rPr>
              <a:t>Policy Making/Bylaws/Resolutions</a:t>
            </a:r>
          </a:p>
          <a:p>
            <a:pPr>
              <a:lnSpc>
                <a:spcPct val="150000"/>
              </a:lnSpc>
            </a:pPr>
            <a:r>
              <a:rPr lang="en-US" sz="2700" dirty="0">
                <a:latin typeface="Trebuchet MS" panose="020B0603020202020204" pitchFamily="34" charset="0"/>
              </a:rPr>
              <a:t>Governance Protocols</a:t>
            </a:r>
          </a:p>
          <a:p>
            <a:pPr>
              <a:lnSpc>
                <a:spcPct val="150000"/>
              </a:lnSpc>
            </a:pPr>
            <a:r>
              <a:rPr lang="en-US" sz="2700" dirty="0">
                <a:latin typeface="Trebuchet MS" panose="020B0603020202020204" pitchFamily="34" charset="0"/>
              </a:rPr>
              <a:t>Council’s Levers of Power</a:t>
            </a:r>
          </a:p>
          <a:p>
            <a:pPr lvl="1">
              <a:lnSpc>
                <a:spcPct val="150000"/>
              </a:lnSpc>
            </a:pPr>
            <a:r>
              <a:rPr lang="en-US" sz="2300" dirty="0">
                <a:latin typeface="Trebuchet MS" panose="020B0603020202020204" pitchFamily="34" charset="0"/>
              </a:rPr>
              <a:t>e.g., Bylaws, policies, resolutions, budgets, CAO contract, CAO performance review </a:t>
            </a:r>
          </a:p>
        </p:txBody>
      </p:sp>
    </p:spTree>
    <p:extLst>
      <p:ext uri="{BB962C8B-B14F-4D97-AF65-F5344CB8AC3E}">
        <p14:creationId xmlns:p14="http://schemas.microsoft.com/office/powerpoint/2010/main" val="16115288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8001000" cy="685800"/>
          </a:xfrm>
        </p:spPr>
        <p:txBody>
          <a:bodyPr anchor="t">
            <a:normAutofit fontScale="90000"/>
          </a:bodyPr>
          <a:lstStyle/>
          <a:p>
            <a:pPr algn="ctr"/>
            <a:r>
              <a:rPr lang="en-US" dirty="0">
                <a:latin typeface="Bookman Old Style" panose="02050604050505020204" pitchFamily="18" charset="0"/>
              </a:rPr>
              <a:t>The Governance Challenge (3 of 3)</a:t>
            </a:r>
          </a:p>
        </p:txBody>
      </p:sp>
      <p:sp>
        <p:nvSpPr>
          <p:cNvPr id="3" name="Content Placeholder 2"/>
          <p:cNvSpPr>
            <a:spLocks noGrp="1"/>
          </p:cNvSpPr>
          <p:nvPr>
            <p:ph idx="1"/>
          </p:nvPr>
        </p:nvSpPr>
        <p:spPr>
          <a:xfrm>
            <a:off x="685800" y="1490472"/>
            <a:ext cx="8001000" cy="4572000"/>
          </a:xfrm>
        </p:spPr>
        <p:txBody>
          <a:bodyPr>
            <a:normAutofit lnSpcReduction="10000"/>
          </a:bodyPr>
          <a:lstStyle/>
          <a:p>
            <a:pPr>
              <a:lnSpc>
                <a:spcPct val="150000"/>
              </a:lnSpc>
            </a:pPr>
            <a:r>
              <a:rPr lang="en-US" sz="3000" dirty="0">
                <a:latin typeface="Trebuchet MS" panose="020B0603020202020204" pitchFamily="34" charset="0"/>
              </a:rPr>
              <a:t>Corporate Team Building</a:t>
            </a:r>
          </a:p>
          <a:p>
            <a:pPr>
              <a:lnSpc>
                <a:spcPct val="150000"/>
              </a:lnSpc>
            </a:pPr>
            <a:r>
              <a:rPr lang="en-US" sz="3000" dirty="0">
                <a:latin typeface="Trebuchet MS" panose="020B0603020202020204" pitchFamily="34" charset="0"/>
              </a:rPr>
              <a:t>Council-CAO Covenant</a:t>
            </a:r>
          </a:p>
          <a:p>
            <a:pPr>
              <a:lnSpc>
                <a:spcPct val="150000"/>
              </a:lnSpc>
            </a:pPr>
            <a:r>
              <a:rPr lang="en-US" sz="3000" dirty="0">
                <a:latin typeface="Trebuchet MS" panose="020B0603020202020204" pitchFamily="34" charset="0"/>
              </a:rPr>
              <a:t>FOIPP</a:t>
            </a:r>
          </a:p>
          <a:p>
            <a:pPr>
              <a:lnSpc>
                <a:spcPct val="150000"/>
              </a:lnSpc>
            </a:pPr>
            <a:r>
              <a:rPr lang="en-US" sz="3000" dirty="0">
                <a:latin typeface="Trebuchet MS" panose="020B0603020202020204" pitchFamily="34" charset="0"/>
              </a:rPr>
              <a:t>Legacy Building</a:t>
            </a:r>
          </a:p>
          <a:p>
            <a:pPr>
              <a:lnSpc>
                <a:spcPct val="150000"/>
              </a:lnSpc>
            </a:pPr>
            <a:r>
              <a:rPr lang="en-US" sz="3000" dirty="0">
                <a:latin typeface="Trebuchet MS" panose="020B0603020202020204" pitchFamily="34" charset="0"/>
              </a:rPr>
              <a:t>Personal Impact</a:t>
            </a:r>
          </a:p>
          <a:p>
            <a:pPr>
              <a:lnSpc>
                <a:spcPct val="150000"/>
              </a:lnSpc>
            </a:pPr>
            <a:r>
              <a:rPr lang="en-US" sz="3000" dirty="0">
                <a:latin typeface="Trebuchet MS" panose="020B0603020202020204" pitchFamily="34" charset="0"/>
              </a:rPr>
              <a:t>Summary Messages</a:t>
            </a:r>
          </a:p>
          <a:p>
            <a:pPr marL="0" indent="0">
              <a:lnSpc>
                <a:spcPct val="90000"/>
              </a:lnSpc>
              <a:buNone/>
            </a:pPr>
            <a:endParaRPr lang="en-US" sz="3000" dirty="0"/>
          </a:p>
        </p:txBody>
      </p:sp>
    </p:spTree>
    <p:extLst>
      <p:ext uri="{BB962C8B-B14F-4D97-AF65-F5344CB8AC3E}">
        <p14:creationId xmlns:p14="http://schemas.microsoft.com/office/powerpoint/2010/main" val="32022761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8001000" cy="685800"/>
          </a:xfrm>
        </p:spPr>
        <p:txBody>
          <a:bodyPr anchor="t">
            <a:normAutofit/>
          </a:bodyPr>
          <a:lstStyle/>
          <a:p>
            <a:pPr algn="ctr"/>
            <a:r>
              <a:rPr lang="en-US" dirty="0">
                <a:latin typeface="Bookman Old Style" panose="02050604050505020204" pitchFamily="18" charset="0"/>
              </a:rPr>
              <a:t>What Do These Mean? </a:t>
            </a:r>
          </a:p>
        </p:txBody>
      </p:sp>
      <p:sp>
        <p:nvSpPr>
          <p:cNvPr id="3" name="Content Placeholder 2"/>
          <p:cNvSpPr>
            <a:spLocks noGrp="1"/>
          </p:cNvSpPr>
          <p:nvPr>
            <p:ph idx="1"/>
          </p:nvPr>
        </p:nvSpPr>
        <p:spPr>
          <a:xfrm>
            <a:off x="685800" y="1490472"/>
            <a:ext cx="8001000" cy="4572000"/>
          </a:xfrm>
        </p:spPr>
        <p:txBody>
          <a:bodyPr>
            <a:normAutofit/>
          </a:bodyPr>
          <a:lstStyle/>
          <a:p>
            <a:pPr>
              <a:lnSpc>
                <a:spcPct val="150000"/>
              </a:lnSpc>
            </a:pPr>
            <a:r>
              <a:rPr lang="en-US" sz="2400" dirty="0">
                <a:latin typeface="Trebuchet MS" panose="020B0603020202020204" pitchFamily="34" charset="0"/>
              </a:rPr>
              <a:t>What roles are prescribed by law? Which are “generally accepted good practice?”</a:t>
            </a:r>
          </a:p>
          <a:p>
            <a:pPr>
              <a:lnSpc>
                <a:spcPct val="150000"/>
              </a:lnSpc>
            </a:pPr>
            <a:r>
              <a:rPr lang="en-US" sz="2400" dirty="0">
                <a:latin typeface="Trebuchet MS" panose="020B0603020202020204" pitchFamily="34" charset="0"/>
              </a:rPr>
              <a:t>What defines roles of CAO? Why is a CAO critical to how well Council governs? Who establishes their bylaw, contract, position description?</a:t>
            </a:r>
          </a:p>
          <a:p>
            <a:pPr>
              <a:lnSpc>
                <a:spcPct val="150000"/>
              </a:lnSpc>
            </a:pPr>
            <a:r>
              <a:rPr lang="en-US" sz="2400" dirty="0">
                <a:latin typeface="Trebuchet MS" panose="020B0603020202020204" pitchFamily="34" charset="0"/>
              </a:rPr>
              <a:t>What are the roles of the Clerk &amp; Treasurer? To whom do they report? Why?</a:t>
            </a:r>
          </a:p>
          <a:p>
            <a:pPr marL="0" indent="0">
              <a:lnSpc>
                <a:spcPct val="90000"/>
              </a:lnSpc>
              <a:buNone/>
            </a:pPr>
            <a:endParaRPr lang="en-US" sz="3000" dirty="0"/>
          </a:p>
        </p:txBody>
      </p:sp>
    </p:spTree>
    <p:extLst>
      <p:ext uri="{BB962C8B-B14F-4D97-AF65-F5344CB8AC3E}">
        <p14:creationId xmlns:p14="http://schemas.microsoft.com/office/powerpoint/2010/main" val="32813791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39B06-FAEF-4FE1-B147-A674E5D7AF62}"/>
              </a:ext>
            </a:extLst>
          </p:cNvPr>
          <p:cNvSpPr>
            <a:spLocks noGrp="1"/>
          </p:cNvSpPr>
          <p:nvPr>
            <p:ph type="ctrTitle"/>
          </p:nvPr>
        </p:nvSpPr>
        <p:spPr>
          <a:xfrm>
            <a:off x="1143000" y="1738636"/>
            <a:ext cx="6345382" cy="1690364"/>
          </a:xfrm>
        </p:spPr>
        <p:txBody>
          <a:bodyPr/>
          <a:lstStyle/>
          <a:p>
            <a:endParaRPr lang="en-CA" dirty="0"/>
          </a:p>
        </p:txBody>
      </p:sp>
      <p:sp>
        <p:nvSpPr>
          <p:cNvPr id="3" name="Subtitle 2">
            <a:extLst>
              <a:ext uri="{FF2B5EF4-FFF2-40B4-BE49-F238E27FC236}">
                <a16:creationId xmlns:a16="http://schemas.microsoft.com/office/drawing/2014/main" id="{66B779BF-E175-4658-BC0A-A93865827EF8}"/>
              </a:ext>
            </a:extLst>
          </p:cNvPr>
          <p:cNvSpPr>
            <a:spLocks noGrp="1"/>
          </p:cNvSpPr>
          <p:nvPr>
            <p:ph type="subTitle" idx="1"/>
          </p:nvPr>
        </p:nvSpPr>
        <p:spPr>
          <a:xfrm>
            <a:off x="4471332" y="3429000"/>
            <a:ext cx="3607727" cy="2571750"/>
          </a:xfrm>
        </p:spPr>
        <p:txBody>
          <a:bodyPr/>
          <a:lstStyle/>
          <a:p>
            <a:endParaRPr lang="en-CA" dirty="0"/>
          </a:p>
        </p:txBody>
      </p:sp>
      <p:pic>
        <p:nvPicPr>
          <p:cNvPr id="5" name="Picture 4" descr="A person wearing a suit and tie&#10;&#10;Description automatically generated with low confidence">
            <a:extLst>
              <a:ext uri="{FF2B5EF4-FFF2-40B4-BE49-F238E27FC236}">
                <a16:creationId xmlns:a16="http://schemas.microsoft.com/office/drawing/2014/main" id="{499DDFD5-9B37-4301-9458-E803D98C9C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6182" y="811095"/>
            <a:ext cx="2391540" cy="2838145"/>
          </a:xfrm>
          <a:prstGeom prst="rect">
            <a:avLst/>
          </a:prstGeom>
        </p:spPr>
      </p:pic>
      <p:pic>
        <p:nvPicPr>
          <p:cNvPr id="6" name="Picture 5" descr="A picture containing person, outdoor&#10;&#10;Description automatically generated">
            <a:extLst>
              <a:ext uri="{FF2B5EF4-FFF2-40B4-BE49-F238E27FC236}">
                <a16:creationId xmlns:a16="http://schemas.microsoft.com/office/drawing/2014/main" id="{A9936FE2-5DAD-4391-B851-AEB24F978C6D}"/>
              </a:ext>
            </a:extLst>
          </p:cNvPr>
          <p:cNvPicPr>
            <a:picLocks noChangeAspect="1"/>
          </p:cNvPicPr>
          <p:nvPr/>
        </p:nvPicPr>
        <p:blipFill rotWithShape="1">
          <a:blip r:embed="rId3">
            <a:extLst>
              <a:ext uri="{28A0092B-C50C-407E-A947-70E740481C1C}">
                <a14:useLocalDpi xmlns:a14="http://schemas.microsoft.com/office/drawing/2010/main" val="0"/>
              </a:ext>
            </a:extLst>
          </a:blip>
          <a:srcRect t="4623" r="-2" b="54372"/>
          <a:stretch/>
        </p:blipFill>
        <p:spPr>
          <a:xfrm>
            <a:off x="2653587" y="3556931"/>
            <a:ext cx="2358132" cy="2571749"/>
          </a:xfrm>
          <a:prstGeom prst="rect">
            <a:avLst/>
          </a:prstGeom>
        </p:spPr>
      </p:pic>
      <p:pic>
        <p:nvPicPr>
          <p:cNvPr id="7" name="Picture 6" descr="A group of people posing for the camera&#10;&#10;Description automatically generated">
            <a:extLst>
              <a:ext uri="{FF2B5EF4-FFF2-40B4-BE49-F238E27FC236}">
                <a16:creationId xmlns:a16="http://schemas.microsoft.com/office/drawing/2014/main" id="{7E3DDD0D-B22F-43F0-BA7B-DF8AABAFBE61}"/>
              </a:ext>
            </a:extLst>
          </p:cNvPr>
          <p:cNvPicPr/>
          <p:nvPr/>
        </p:nvPicPr>
        <p:blipFill rotWithShape="1">
          <a:blip r:embed="rId4">
            <a:extLst>
              <a:ext uri="{28A0092B-C50C-407E-A947-70E740481C1C}">
                <a14:useLocalDpi xmlns:a14="http://schemas.microsoft.com/office/drawing/2010/main" val="0"/>
              </a:ext>
            </a:extLst>
          </a:blip>
          <a:srcRect t="5340" r="-3" b="58089"/>
          <a:stretch/>
        </p:blipFill>
        <p:spPr bwMode="auto">
          <a:xfrm>
            <a:off x="99791" y="811095"/>
            <a:ext cx="3255805" cy="25717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descr="A person with a beard&#10;&#10;Description automatically generated with low confidence">
            <a:extLst>
              <a:ext uri="{FF2B5EF4-FFF2-40B4-BE49-F238E27FC236}">
                <a16:creationId xmlns:a16="http://schemas.microsoft.com/office/drawing/2014/main" id="{F9F6A658-438C-4687-9184-F36E2DAF1B53}"/>
              </a:ext>
            </a:extLst>
          </p:cNvPr>
          <p:cNvPicPr>
            <a:picLocks noChangeAspect="1"/>
          </p:cNvPicPr>
          <p:nvPr/>
        </p:nvPicPr>
        <p:blipFill rotWithShape="1">
          <a:blip r:embed="rId5">
            <a:extLst>
              <a:ext uri="{28A0092B-C50C-407E-A947-70E740481C1C}">
                <a14:useLocalDpi xmlns:a14="http://schemas.microsoft.com/office/drawing/2010/main" val="0"/>
              </a:ext>
            </a:extLst>
          </a:blip>
          <a:srcRect t="4488" r="1" b="15351"/>
          <a:stretch/>
        </p:blipFill>
        <p:spPr>
          <a:xfrm>
            <a:off x="99791" y="3187817"/>
            <a:ext cx="2520388" cy="1531005"/>
          </a:xfrm>
          <a:prstGeom prst="rect">
            <a:avLst/>
          </a:prstGeom>
        </p:spPr>
      </p:pic>
      <p:pic>
        <p:nvPicPr>
          <p:cNvPr id="9" name="Picture 8" descr="A picture containing text, person, person, older&#10;&#10;Description automatically generated">
            <a:extLst>
              <a:ext uri="{FF2B5EF4-FFF2-40B4-BE49-F238E27FC236}">
                <a16:creationId xmlns:a16="http://schemas.microsoft.com/office/drawing/2014/main" id="{73E86C7B-0F8B-4896-8B9E-0036E9DB8BD5}"/>
              </a:ext>
            </a:extLst>
          </p:cNvPr>
          <p:cNvPicPr>
            <a:picLocks noChangeAspect="1"/>
          </p:cNvPicPr>
          <p:nvPr/>
        </p:nvPicPr>
        <p:blipFill rotWithShape="1">
          <a:blip r:embed="rId6">
            <a:extLst>
              <a:ext uri="{28A0092B-C50C-407E-A947-70E740481C1C}">
                <a14:useLocalDpi xmlns:a14="http://schemas.microsoft.com/office/drawing/2010/main" val="0"/>
              </a:ext>
            </a:extLst>
          </a:blip>
          <a:srcRect t="20096" r="-3" b="15191"/>
          <a:stretch/>
        </p:blipFill>
        <p:spPr>
          <a:xfrm>
            <a:off x="5011719" y="3556931"/>
            <a:ext cx="3873074" cy="2489974"/>
          </a:xfrm>
          <a:prstGeom prst="rect">
            <a:avLst/>
          </a:prstGeom>
        </p:spPr>
      </p:pic>
      <p:sp>
        <p:nvSpPr>
          <p:cNvPr id="4" name="Footer Placeholder 3">
            <a:extLst>
              <a:ext uri="{FF2B5EF4-FFF2-40B4-BE49-F238E27FC236}">
                <a16:creationId xmlns:a16="http://schemas.microsoft.com/office/drawing/2014/main" id="{48CF6AA4-011B-4562-8E3E-0833BB6DCF59}"/>
              </a:ext>
            </a:extLst>
          </p:cNvPr>
          <p:cNvSpPr>
            <a:spLocks noGrp="1"/>
          </p:cNvSpPr>
          <p:nvPr>
            <p:ph type="ftr" sz="quarter" idx="11"/>
          </p:nvPr>
        </p:nvSpPr>
        <p:spPr/>
        <p:txBody>
          <a:bodyPr/>
          <a:lstStyle/>
          <a:p>
            <a:r>
              <a:rPr lang="en-US"/>
              <a:t>(c)George B Cuff, FCMC</a:t>
            </a:r>
            <a:endParaRPr lang="en-CA" dirty="0"/>
          </a:p>
        </p:txBody>
      </p:sp>
      <p:pic>
        <p:nvPicPr>
          <p:cNvPr id="12" name="Picture 11" descr="A person sitting in a chair&#10;&#10;Description automatically generated with low confidence">
            <a:extLst>
              <a:ext uri="{FF2B5EF4-FFF2-40B4-BE49-F238E27FC236}">
                <a16:creationId xmlns:a16="http://schemas.microsoft.com/office/drawing/2014/main" id="{737B615C-2B8D-4163-B242-C08549FFC5F0}"/>
              </a:ext>
            </a:extLst>
          </p:cNvPr>
          <p:cNvPicPr>
            <a:picLocks noChangeAspect="1"/>
          </p:cNvPicPr>
          <p:nvPr/>
        </p:nvPicPr>
        <p:blipFill>
          <a:blip r:embed="rId7"/>
          <a:stretch>
            <a:fillRect/>
          </a:stretch>
        </p:blipFill>
        <p:spPr>
          <a:xfrm>
            <a:off x="5577350" y="876035"/>
            <a:ext cx="3134304" cy="2709500"/>
          </a:xfrm>
          <a:prstGeom prst="rect">
            <a:avLst/>
          </a:prstGeom>
        </p:spPr>
      </p:pic>
      <p:pic>
        <p:nvPicPr>
          <p:cNvPr id="14" name="Picture 13" descr="A couple of men posing for the camera&#10;&#10;Description automatically generated with medium confidence">
            <a:extLst>
              <a:ext uri="{FF2B5EF4-FFF2-40B4-BE49-F238E27FC236}">
                <a16:creationId xmlns:a16="http://schemas.microsoft.com/office/drawing/2014/main" id="{85C6498B-39BE-4B13-A43C-E85A186275E3}"/>
              </a:ext>
            </a:extLst>
          </p:cNvPr>
          <p:cNvPicPr>
            <a:picLocks noChangeAspect="1"/>
          </p:cNvPicPr>
          <p:nvPr/>
        </p:nvPicPr>
        <p:blipFill>
          <a:blip r:embed="rId8"/>
          <a:stretch>
            <a:fillRect/>
          </a:stretch>
        </p:blipFill>
        <p:spPr>
          <a:xfrm>
            <a:off x="155701" y="4672667"/>
            <a:ext cx="2391540" cy="1456013"/>
          </a:xfrm>
          <a:prstGeom prst="rect">
            <a:avLst/>
          </a:prstGeom>
        </p:spPr>
      </p:pic>
    </p:spTree>
    <p:extLst>
      <p:ext uri="{BB962C8B-B14F-4D97-AF65-F5344CB8AC3E}">
        <p14:creationId xmlns:p14="http://schemas.microsoft.com/office/powerpoint/2010/main" val="37958806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8001000" cy="685800"/>
          </a:xfrm>
        </p:spPr>
        <p:txBody>
          <a:bodyPr anchor="t">
            <a:normAutofit/>
          </a:bodyPr>
          <a:lstStyle/>
          <a:p>
            <a:pPr algn="ctr"/>
            <a:r>
              <a:rPr lang="en-US" dirty="0">
                <a:latin typeface="Bookman Old Style" panose="02050604050505020204" pitchFamily="18" charset="0"/>
              </a:rPr>
              <a:t>Governance Principles (1)</a:t>
            </a:r>
          </a:p>
        </p:txBody>
      </p:sp>
      <p:sp>
        <p:nvSpPr>
          <p:cNvPr id="3" name="Content Placeholder 2"/>
          <p:cNvSpPr>
            <a:spLocks noGrp="1"/>
          </p:cNvSpPr>
          <p:nvPr>
            <p:ph idx="1"/>
          </p:nvPr>
        </p:nvSpPr>
        <p:spPr>
          <a:xfrm>
            <a:off x="658536" y="1371600"/>
            <a:ext cx="8001000" cy="4572000"/>
          </a:xfrm>
        </p:spPr>
        <p:txBody>
          <a:bodyPr>
            <a:normAutofit/>
          </a:bodyPr>
          <a:lstStyle/>
          <a:p>
            <a:pPr lvl="0"/>
            <a:r>
              <a:rPr lang="en-CA" sz="2400" dirty="0"/>
              <a:t>1.	</a:t>
            </a:r>
            <a:r>
              <a:rPr lang="en-CA" sz="2400" dirty="0">
                <a:latin typeface="Trebuchet MS" panose="020B0603020202020204" pitchFamily="34" charset="0"/>
              </a:rPr>
              <a:t>Adherence to decision-making protocols</a:t>
            </a:r>
            <a:endParaRPr lang="en-US" sz="2400" dirty="0">
              <a:latin typeface="Trebuchet MS" panose="020B0603020202020204" pitchFamily="34" charset="0"/>
            </a:endParaRPr>
          </a:p>
          <a:p>
            <a:pPr lvl="0"/>
            <a:r>
              <a:rPr lang="en-CA" sz="2400" dirty="0">
                <a:latin typeface="Trebuchet MS" panose="020B0603020202020204" pitchFamily="34" charset="0"/>
              </a:rPr>
              <a:t>2.	Primacy of the Council Table</a:t>
            </a:r>
          </a:p>
          <a:p>
            <a:r>
              <a:rPr lang="en-CA" sz="2400" dirty="0">
                <a:latin typeface="Trebuchet MS" panose="020B0603020202020204" pitchFamily="34" charset="0"/>
              </a:rPr>
              <a:t>3.	Open meetings</a:t>
            </a:r>
          </a:p>
          <a:p>
            <a:r>
              <a:rPr lang="en-CA" sz="2400" dirty="0">
                <a:latin typeface="Trebuchet MS" panose="020B0603020202020204" pitchFamily="34" charset="0"/>
              </a:rPr>
              <a:t>4.	Regular and transparent reporting</a:t>
            </a:r>
          </a:p>
          <a:p>
            <a:r>
              <a:rPr lang="en-CA" sz="2400" dirty="0">
                <a:latin typeface="Trebuchet MS" panose="020B0603020202020204" pitchFamily="34" charset="0"/>
              </a:rPr>
              <a:t>5.	Apolitical administration</a:t>
            </a:r>
          </a:p>
          <a:p>
            <a:r>
              <a:rPr lang="en-CA" sz="2400" dirty="0">
                <a:latin typeface="Trebuchet MS" panose="020B0603020202020204" pitchFamily="34" charset="0"/>
              </a:rPr>
              <a:t>6.	Interests of the whole</a:t>
            </a:r>
          </a:p>
          <a:p>
            <a:r>
              <a:rPr lang="en-CA" sz="2800" dirty="0">
                <a:latin typeface="Trebuchet MS" panose="020B0603020202020204" pitchFamily="34" charset="0"/>
              </a:rPr>
              <a:t>7.	</a:t>
            </a:r>
            <a:r>
              <a:rPr lang="en-CA" sz="2400" dirty="0">
                <a:latin typeface="Trebuchet MS" panose="020B0603020202020204" pitchFamily="34" charset="0"/>
              </a:rPr>
              <a:t>Oversight to the administration, the budget, the 			municipality’s fiscal health, key priorities, 					relationships</a:t>
            </a:r>
            <a:endParaRPr lang="en-US" sz="2400" dirty="0">
              <a:latin typeface="Trebuchet MS" panose="020B0603020202020204" pitchFamily="34" charset="0"/>
            </a:endParaRPr>
          </a:p>
          <a:p>
            <a:endParaRPr lang="en-US" sz="2400" dirty="0">
              <a:latin typeface="Trebuchet MS" panose="020B0603020202020204" pitchFamily="34" charset="0"/>
            </a:endParaRPr>
          </a:p>
          <a:p>
            <a:endParaRPr lang="en-US" sz="2400" dirty="0">
              <a:latin typeface="Trebuchet MS" panose="020B0603020202020204" pitchFamily="34" charset="0"/>
            </a:endParaRPr>
          </a:p>
          <a:p>
            <a:endParaRPr lang="en-US" sz="2400" dirty="0">
              <a:latin typeface="Trebuchet MS" panose="020B0603020202020204" pitchFamily="34" charset="0"/>
            </a:endParaRPr>
          </a:p>
          <a:p>
            <a:endParaRPr lang="en-US" sz="2400" dirty="0">
              <a:latin typeface="Trebuchet MS" panose="020B0603020202020204" pitchFamily="34" charset="0"/>
            </a:endParaRPr>
          </a:p>
          <a:p>
            <a:pPr lvl="0"/>
            <a:endParaRPr lang="en-US" sz="2400" dirty="0">
              <a:latin typeface="Trebuchet MS" panose="020B0603020202020204" pitchFamily="34" charset="0"/>
            </a:endParaRPr>
          </a:p>
          <a:p>
            <a:pPr marL="0" indent="0">
              <a:lnSpc>
                <a:spcPct val="90000"/>
              </a:lnSpc>
              <a:buNone/>
            </a:pPr>
            <a:endParaRPr lang="en-US" sz="3000" dirty="0"/>
          </a:p>
        </p:txBody>
      </p:sp>
    </p:spTree>
    <p:extLst>
      <p:ext uri="{BB962C8B-B14F-4D97-AF65-F5344CB8AC3E}">
        <p14:creationId xmlns:p14="http://schemas.microsoft.com/office/powerpoint/2010/main" val="36584077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8001000" cy="685800"/>
          </a:xfrm>
        </p:spPr>
        <p:txBody>
          <a:bodyPr anchor="t">
            <a:normAutofit/>
          </a:bodyPr>
          <a:lstStyle/>
          <a:p>
            <a:pPr algn="ctr"/>
            <a:r>
              <a:rPr lang="en-US" dirty="0">
                <a:latin typeface="Bookman Old Style" panose="02050604050505020204" pitchFamily="18" charset="0"/>
              </a:rPr>
              <a:t>Governance Principles (2)</a:t>
            </a:r>
          </a:p>
        </p:txBody>
      </p:sp>
      <p:sp>
        <p:nvSpPr>
          <p:cNvPr id="3" name="Content Placeholder 2"/>
          <p:cNvSpPr>
            <a:spLocks noGrp="1"/>
          </p:cNvSpPr>
          <p:nvPr>
            <p:ph idx="1"/>
          </p:nvPr>
        </p:nvSpPr>
        <p:spPr>
          <a:xfrm>
            <a:off x="658536" y="1371600"/>
            <a:ext cx="8001000" cy="4572000"/>
          </a:xfrm>
        </p:spPr>
        <p:txBody>
          <a:bodyPr>
            <a:normAutofit/>
          </a:bodyPr>
          <a:lstStyle/>
          <a:p>
            <a:pPr lvl="0"/>
            <a:r>
              <a:rPr lang="en-CA" sz="2400" dirty="0">
                <a:latin typeface="Trebuchet MS" panose="020B0603020202020204" pitchFamily="34" charset="0"/>
              </a:rPr>
              <a:t>8.	Participation</a:t>
            </a:r>
          </a:p>
          <a:p>
            <a:pPr lvl="0"/>
            <a:r>
              <a:rPr lang="en-CA" sz="2400" dirty="0">
                <a:latin typeface="Trebuchet MS" panose="020B0603020202020204" pitchFamily="34" charset="0"/>
              </a:rPr>
              <a:t>9. 	Respect for the administration</a:t>
            </a:r>
          </a:p>
          <a:p>
            <a:r>
              <a:rPr lang="en-CA" sz="2400" dirty="0">
                <a:latin typeface="Trebuchet MS" panose="020B0603020202020204" pitchFamily="34" charset="0"/>
              </a:rPr>
              <a:t>10.	Mayor as spokesperson for Council</a:t>
            </a:r>
          </a:p>
          <a:p>
            <a:r>
              <a:rPr lang="en-CA" sz="2400" dirty="0">
                <a:latin typeface="Trebuchet MS" panose="020B0603020202020204" pitchFamily="34" charset="0"/>
              </a:rPr>
              <a:t>11.	Ethical government</a:t>
            </a:r>
          </a:p>
          <a:p>
            <a:r>
              <a:rPr lang="en-CA" sz="2400" dirty="0">
                <a:latin typeface="Trebuchet MS" panose="020B0603020202020204" pitchFamily="34" charset="0"/>
              </a:rPr>
              <a:t>12.	Good neighbours</a:t>
            </a:r>
          </a:p>
          <a:p>
            <a:r>
              <a:rPr lang="en-CA" sz="2400" dirty="0">
                <a:latin typeface="Trebuchet MS" panose="020B0603020202020204" pitchFamily="34" charset="0"/>
              </a:rPr>
              <a:t>13.	Self-regulating</a:t>
            </a:r>
          </a:p>
          <a:p>
            <a:r>
              <a:rPr lang="en-CA" sz="2800" dirty="0">
                <a:latin typeface="Trebuchet MS" panose="020B0603020202020204" pitchFamily="34" charset="0"/>
              </a:rPr>
              <a:t>14.	</a:t>
            </a:r>
            <a:r>
              <a:rPr lang="en-CA" sz="2400" dirty="0">
                <a:latin typeface="Trebuchet MS" panose="020B0603020202020204" pitchFamily="34" charset="0"/>
              </a:rPr>
              <a:t>Accountability</a:t>
            </a:r>
            <a:endParaRPr lang="en-US" sz="2400" dirty="0">
              <a:latin typeface="Trebuchet MS" panose="020B0603020202020204" pitchFamily="34" charset="0"/>
            </a:endParaRPr>
          </a:p>
          <a:p>
            <a:endParaRPr lang="en-US" sz="2400" dirty="0">
              <a:latin typeface="Trebuchet MS" panose="020B0603020202020204" pitchFamily="34" charset="0"/>
            </a:endParaRPr>
          </a:p>
          <a:p>
            <a:endParaRPr lang="en-US" sz="2400" dirty="0">
              <a:latin typeface="Trebuchet MS" panose="020B0603020202020204" pitchFamily="34" charset="0"/>
            </a:endParaRPr>
          </a:p>
          <a:p>
            <a:endParaRPr lang="en-US" sz="2400" dirty="0">
              <a:latin typeface="Trebuchet MS" panose="020B0603020202020204" pitchFamily="34" charset="0"/>
            </a:endParaRPr>
          </a:p>
          <a:p>
            <a:endParaRPr lang="en-US" sz="2400" dirty="0">
              <a:latin typeface="Trebuchet MS" panose="020B0603020202020204" pitchFamily="34" charset="0"/>
            </a:endParaRPr>
          </a:p>
          <a:p>
            <a:pPr lvl="0"/>
            <a:endParaRPr lang="en-US" sz="2400" dirty="0">
              <a:latin typeface="Trebuchet MS" panose="020B0603020202020204" pitchFamily="34" charset="0"/>
            </a:endParaRPr>
          </a:p>
          <a:p>
            <a:pPr marL="0" indent="0">
              <a:lnSpc>
                <a:spcPct val="90000"/>
              </a:lnSpc>
              <a:buNone/>
            </a:pPr>
            <a:endParaRPr lang="en-US" sz="3000" dirty="0"/>
          </a:p>
        </p:txBody>
      </p:sp>
    </p:spTree>
    <p:extLst>
      <p:ext uri="{BB962C8B-B14F-4D97-AF65-F5344CB8AC3E}">
        <p14:creationId xmlns:p14="http://schemas.microsoft.com/office/powerpoint/2010/main" val="19031085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8001000" cy="685800"/>
          </a:xfrm>
        </p:spPr>
        <p:txBody>
          <a:bodyPr anchor="t">
            <a:normAutofit/>
          </a:bodyPr>
          <a:lstStyle/>
          <a:p>
            <a:pPr algn="ctr"/>
            <a:r>
              <a:rPr lang="en-US" dirty="0">
                <a:latin typeface="Bookman Old Style" panose="02050604050505020204" pitchFamily="18" charset="0"/>
              </a:rPr>
              <a:t>What Do These Mean?</a:t>
            </a:r>
          </a:p>
        </p:txBody>
      </p:sp>
      <p:sp>
        <p:nvSpPr>
          <p:cNvPr id="3" name="Content Placeholder 2"/>
          <p:cNvSpPr>
            <a:spLocks noGrp="1"/>
          </p:cNvSpPr>
          <p:nvPr>
            <p:ph idx="1"/>
          </p:nvPr>
        </p:nvSpPr>
        <p:spPr>
          <a:xfrm>
            <a:off x="658536" y="1371600"/>
            <a:ext cx="8001000" cy="4572000"/>
          </a:xfrm>
        </p:spPr>
        <p:txBody>
          <a:bodyPr>
            <a:normAutofit/>
          </a:bodyPr>
          <a:lstStyle/>
          <a:p>
            <a:pPr lvl="0"/>
            <a:r>
              <a:rPr lang="en-CA" sz="2400" dirty="0">
                <a:latin typeface="Trebuchet MS" panose="020B0603020202020204" pitchFamily="34" charset="0"/>
              </a:rPr>
              <a:t>Meeting procedures? Yours or Robert’s?</a:t>
            </a:r>
          </a:p>
          <a:p>
            <a:pPr lvl="0"/>
            <a:r>
              <a:rPr lang="en-CA" sz="2400" dirty="0">
                <a:latin typeface="Trebuchet MS" panose="020B0603020202020204" pitchFamily="34" charset="0"/>
              </a:rPr>
              <a:t>Governance model? Yours or your predecessors?</a:t>
            </a:r>
          </a:p>
          <a:p>
            <a:pPr lvl="0"/>
            <a:r>
              <a:rPr lang="en-CA" sz="2400" dirty="0">
                <a:latin typeface="Trebuchet MS" panose="020B0603020202020204" pitchFamily="34" charset="0"/>
              </a:rPr>
              <a:t>Priority-setting? Now or when? Led by whom?</a:t>
            </a:r>
          </a:p>
          <a:p>
            <a:pPr lvl="0"/>
            <a:r>
              <a:rPr lang="en-CA" sz="2400" dirty="0">
                <a:latin typeface="Trebuchet MS" panose="020B0603020202020204" pitchFamily="34" charset="0"/>
              </a:rPr>
              <a:t>Policy review? Now or stay the course; nothing changed</a:t>
            </a:r>
          </a:p>
          <a:p>
            <a:pPr lvl="0"/>
            <a:r>
              <a:rPr lang="en-CA" sz="2400" dirty="0">
                <a:latin typeface="Trebuchet MS" panose="020B0603020202020204" pitchFamily="34" charset="0"/>
              </a:rPr>
              <a:t>Protocols? Internal policies; how we do business</a:t>
            </a:r>
          </a:p>
          <a:p>
            <a:pPr lvl="0"/>
            <a:r>
              <a:rPr lang="en-CA" sz="2400" dirty="0">
                <a:latin typeface="Trebuchet MS" panose="020B0603020202020204" pitchFamily="34" charset="0"/>
              </a:rPr>
              <a:t>Team-building? When; do we wait for signs of decay?</a:t>
            </a:r>
          </a:p>
          <a:p>
            <a:pPr lvl="0"/>
            <a:r>
              <a:rPr lang="en-CA" sz="2400" dirty="0">
                <a:latin typeface="Trebuchet MS" panose="020B0603020202020204" pitchFamily="34" charset="0"/>
              </a:rPr>
              <a:t>Council-CAO Covenant? Don’t have one; contact George</a:t>
            </a:r>
          </a:p>
          <a:p>
            <a:pPr lvl="0"/>
            <a:endParaRPr lang="en-CA" sz="2400" dirty="0">
              <a:latin typeface="Trebuchet MS" panose="020B0603020202020204" pitchFamily="34" charset="0"/>
            </a:endParaRPr>
          </a:p>
          <a:p>
            <a:pPr lvl="0"/>
            <a:endParaRPr lang="en-US" sz="2400" dirty="0">
              <a:latin typeface="Trebuchet MS" panose="020B0603020202020204" pitchFamily="34" charset="0"/>
            </a:endParaRPr>
          </a:p>
          <a:p>
            <a:endParaRPr lang="en-US" sz="2400" dirty="0">
              <a:latin typeface="Trebuchet MS" panose="020B0603020202020204" pitchFamily="34" charset="0"/>
            </a:endParaRPr>
          </a:p>
          <a:p>
            <a:endParaRPr lang="en-US" sz="2400" dirty="0">
              <a:latin typeface="Trebuchet MS" panose="020B0603020202020204" pitchFamily="34" charset="0"/>
            </a:endParaRPr>
          </a:p>
          <a:p>
            <a:endParaRPr lang="en-US" sz="2400" dirty="0">
              <a:latin typeface="Trebuchet MS" panose="020B0603020202020204" pitchFamily="34" charset="0"/>
            </a:endParaRPr>
          </a:p>
          <a:p>
            <a:endParaRPr lang="en-US" sz="2400" dirty="0">
              <a:latin typeface="Trebuchet MS" panose="020B0603020202020204" pitchFamily="34" charset="0"/>
            </a:endParaRPr>
          </a:p>
          <a:p>
            <a:pPr lvl="0"/>
            <a:endParaRPr lang="en-US" sz="2400" dirty="0">
              <a:latin typeface="Trebuchet MS" panose="020B0603020202020204" pitchFamily="34" charset="0"/>
            </a:endParaRPr>
          </a:p>
          <a:p>
            <a:pPr marL="0" indent="0">
              <a:lnSpc>
                <a:spcPct val="90000"/>
              </a:lnSpc>
              <a:buNone/>
            </a:pPr>
            <a:endParaRPr lang="en-US" sz="3000" dirty="0"/>
          </a:p>
        </p:txBody>
      </p:sp>
    </p:spTree>
    <p:extLst>
      <p:ext uri="{BB962C8B-B14F-4D97-AF65-F5344CB8AC3E}">
        <p14:creationId xmlns:p14="http://schemas.microsoft.com/office/powerpoint/2010/main" val="9861829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4" name="Rectangle 2">
            <a:extLst>
              <a:ext uri="{FF2B5EF4-FFF2-40B4-BE49-F238E27FC236}">
                <a16:creationId xmlns:a16="http://schemas.microsoft.com/office/drawing/2014/main" id="{A48497F9-F1AF-43F3-9473-94588912CFA3}"/>
              </a:ext>
            </a:extLst>
          </p:cNvPr>
          <p:cNvSpPr>
            <a:spLocks noChangeArrowheads="1"/>
          </p:cNvSpPr>
          <p:nvPr/>
        </p:nvSpPr>
        <p:spPr bwMode="auto">
          <a:xfrm>
            <a:off x="446088" y="968375"/>
            <a:ext cx="4705350" cy="1601788"/>
          </a:xfrm>
          <a:prstGeom prst="rect">
            <a:avLst/>
          </a:prstGeom>
          <a:noFill/>
          <a:ln w="9525">
            <a:noFill/>
            <a:miter lim="800000"/>
            <a:headEnd/>
            <a:tailEnd/>
          </a:ln>
          <a:effectLst/>
        </p:spPr>
        <p:txBody>
          <a:bodyPr anchor="b"/>
          <a:lstStyle/>
          <a:p>
            <a:pPr algn="ctr" eaLnBrk="1" hangingPunct="1">
              <a:defRPr/>
            </a:pPr>
            <a:r>
              <a:rPr lang="en-US" sz="3040" b="1" dirty="0">
                <a:solidFill>
                  <a:srgbClr val="006600"/>
                </a:solidFill>
                <a:latin typeface="Trebuchet MS" pitchFamily="34" charset="0"/>
              </a:rPr>
              <a:t>Finally: Did we Hit the Target?</a:t>
            </a:r>
          </a:p>
        </p:txBody>
      </p:sp>
      <p:sp>
        <p:nvSpPr>
          <p:cNvPr id="77827" name="Rectangle 3">
            <a:extLst>
              <a:ext uri="{FF2B5EF4-FFF2-40B4-BE49-F238E27FC236}">
                <a16:creationId xmlns:a16="http://schemas.microsoft.com/office/drawing/2014/main" id="{D7569B62-E6C5-4DEC-BCE2-4C8BAE1B5875}"/>
              </a:ext>
            </a:extLst>
          </p:cNvPr>
          <p:cNvSpPr>
            <a:spLocks noChangeArrowheads="1"/>
          </p:cNvSpPr>
          <p:nvPr/>
        </p:nvSpPr>
        <p:spPr bwMode="auto">
          <a:xfrm>
            <a:off x="590551" y="2849563"/>
            <a:ext cx="4416425" cy="3219450"/>
          </a:xfrm>
          <a:prstGeom prst="rect">
            <a:avLst/>
          </a:prstGeom>
          <a:noFill/>
          <a:ln>
            <a:noFill/>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buClr>
                <a:schemeClr val="accent2"/>
              </a:buClr>
              <a:buFont typeface="Wingdings" panose="05000000000000000000" pitchFamily="2" charset="2"/>
              <a:buNone/>
              <a:defRPr/>
            </a:pPr>
            <a:r>
              <a:rPr lang="en-US" altLang="en-US" sz="2660" dirty="0">
                <a:solidFill>
                  <a:srgbClr val="006600"/>
                </a:solidFill>
                <a:latin typeface="Trebuchet MS" panose="020B0603020202020204" pitchFamily="34" charset="0"/>
              </a:rPr>
              <a:t>“There is nothing more useless in life than doing efficiently that which should not be done at all” (Peter Drucker)</a:t>
            </a:r>
          </a:p>
        </p:txBody>
      </p:sp>
      <p:pic>
        <p:nvPicPr>
          <p:cNvPr id="48132" name="Picture 4">
            <a:extLst>
              <a:ext uri="{FF2B5EF4-FFF2-40B4-BE49-F238E27FC236}">
                <a16:creationId xmlns:a16="http://schemas.microsoft.com/office/drawing/2014/main" id="{B60233DF-7FB6-4F98-AC59-ECCD5615D2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0501" y="1184275"/>
            <a:ext cx="3573463" cy="492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DFCAE52-E227-46DD-84BC-768B6B05377D}"/>
              </a:ext>
            </a:extLst>
          </p:cNvPr>
          <p:cNvSpPr txBox="1"/>
          <p:nvPr/>
        </p:nvSpPr>
        <p:spPr>
          <a:xfrm>
            <a:off x="1023457" y="453006"/>
            <a:ext cx="7248088" cy="584775"/>
          </a:xfrm>
          <a:prstGeom prst="rect">
            <a:avLst/>
          </a:prstGeom>
          <a:noFill/>
        </p:spPr>
        <p:txBody>
          <a:bodyPr wrap="square" rtlCol="0">
            <a:spAutoFit/>
          </a:bodyPr>
          <a:lstStyle/>
          <a:p>
            <a:pPr algn="ctr"/>
            <a:r>
              <a:rPr lang="en-CA" sz="3200" b="1" dirty="0">
                <a:latin typeface="Bookman Old Style" panose="02050604050505020204" pitchFamily="18" charset="0"/>
              </a:rPr>
              <a:t>How About Your Legacy (Admin)</a:t>
            </a:r>
          </a:p>
        </p:txBody>
      </p:sp>
      <p:graphicFrame>
        <p:nvGraphicFramePr>
          <p:cNvPr id="5" name="TextBox 2">
            <a:extLst>
              <a:ext uri="{FF2B5EF4-FFF2-40B4-BE49-F238E27FC236}">
                <a16:creationId xmlns:a16="http://schemas.microsoft.com/office/drawing/2014/main" id="{93873525-B4B8-44F5-A0AD-7E07A1507B5B}"/>
              </a:ext>
            </a:extLst>
          </p:cNvPr>
          <p:cNvGraphicFramePr/>
          <p:nvPr>
            <p:extLst>
              <p:ext uri="{D42A27DB-BD31-4B8C-83A1-F6EECF244321}">
                <p14:modId xmlns:p14="http://schemas.microsoft.com/office/powerpoint/2010/main" val="3828227149"/>
              </p:ext>
            </p:extLst>
          </p:nvPr>
        </p:nvGraphicFramePr>
        <p:xfrm>
          <a:off x="612396" y="1266737"/>
          <a:ext cx="7734650" cy="60939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86029242"/>
      </p:ext>
    </p:extLst>
  </p:cSld>
  <p:clrMapOvr>
    <a:masterClrMapping/>
  </p:clrMapOvr>
  <p:transition spd="slow">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DFCAE52-E227-46DD-84BC-768B6B05377D}"/>
              </a:ext>
            </a:extLst>
          </p:cNvPr>
          <p:cNvSpPr txBox="1"/>
          <p:nvPr/>
        </p:nvSpPr>
        <p:spPr>
          <a:xfrm>
            <a:off x="1023457" y="453006"/>
            <a:ext cx="7248088" cy="584775"/>
          </a:xfrm>
          <a:prstGeom prst="rect">
            <a:avLst/>
          </a:prstGeom>
          <a:noFill/>
        </p:spPr>
        <p:txBody>
          <a:bodyPr wrap="square" rtlCol="0">
            <a:spAutoFit/>
          </a:bodyPr>
          <a:lstStyle/>
          <a:p>
            <a:pPr algn="ctr"/>
            <a:r>
              <a:rPr lang="en-CA" sz="3200" b="1" dirty="0">
                <a:latin typeface="Bookman Old Style" panose="02050604050505020204" pitchFamily="18" charset="0"/>
              </a:rPr>
              <a:t>Council’s Legacy</a:t>
            </a:r>
          </a:p>
        </p:txBody>
      </p:sp>
      <p:graphicFrame>
        <p:nvGraphicFramePr>
          <p:cNvPr id="5" name="TextBox 2">
            <a:extLst>
              <a:ext uri="{FF2B5EF4-FFF2-40B4-BE49-F238E27FC236}">
                <a16:creationId xmlns:a16="http://schemas.microsoft.com/office/drawing/2014/main" id="{93873525-B4B8-44F5-A0AD-7E07A1507B5B}"/>
              </a:ext>
            </a:extLst>
          </p:cNvPr>
          <p:cNvGraphicFramePr/>
          <p:nvPr>
            <p:extLst>
              <p:ext uri="{D42A27DB-BD31-4B8C-83A1-F6EECF244321}">
                <p14:modId xmlns:p14="http://schemas.microsoft.com/office/powerpoint/2010/main" val="222594977"/>
              </p:ext>
            </p:extLst>
          </p:nvPr>
        </p:nvGraphicFramePr>
        <p:xfrm>
          <a:off x="570451" y="973123"/>
          <a:ext cx="7734650" cy="60939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22757413"/>
      </p:ext>
    </p:extLst>
  </p:cSld>
  <p:clrMapOvr>
    <a:masterClrMapping/>
  </p:clrMapOvr>
  <p:transition spd="slow">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DFCAE52-E227-46DD-84BC-768B6B05377D}"/>
              </a:ext>
            </a:extLst>
          </p:cNvPr>
          <p:cNvSpPr txBox="1"/>
          <p:nvPr/>
        </p:nvSpPr>
        <p:spPr>
          <a:xfrm>
            <a:off x="1023457" y="453006"/>
            <a:ext cx="7248088" cy="584775"/>
          </a:xfrm>
          <a:prstGeom prst="rect">
            <a:avLst/>
          </a:prstGeom>
          <a:noFill/>
        </p:spPr>
        <p:txBody>
          <a:bodyPr wrap="square" rtlCol="0">
            <a:spAutoFit/>
          </a:bodyPr>
          <a:lstStyle/>
          <a:p>
            <a:pPr algn="ctr"/>
            <a:r>
              <a:rPr lang="en-CA" sz="3200" b="1" dirty="0">
                <a:latin typeface="Bookman Old Style" panose="02050604050505020204" pitchFamily="18" charset="0"/>
              </a:rPr>
              <a:t>Council’s Legacy</a:t>
            </a:r>
          </a:p>
        </p:txBody>
      </p:sp>
      <p:graphicFrame>
        <p:nvGraphicFramePr>
          <p:cNvPr id="5" name="TextBox 2">
            <a:extLst>
              <a:ext uri="{FF2B5EF4-FFF2-40B4-BE49-F238E27FC236}">
                <a16:creationId xmlns:a16="http://schemas.microsoft.com/office/drawing/2014/main" id="{93873525-B4B8-44F5-A0AD-7E07A1507B5B}"/>
              </a:ext>
            </a:extLst>
          </p:cNvPr>
          <p:cNvGraphicFramePr/>
          <p:nvPr>
            <p:extLst>
              <p:ext uri="{D42A27DB-BD31-4B8C-83A1-F6EECF244321}">
                <p14:modId xmlns:p14="http://schemas.microsoft.com/office/powerpoint/2010/main" val="3910689087"/>
              </p:ext>
            </p:extLst>
          </p:nvPr>
        </p:nvGraphicFramePr>
        <p:xfrm>
          <a:off x="570450" y="973123"/>
          <a:ext cx="8170877" cy="58848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88016527"/>
      </p:ext>
    </p:extLst>
  </p:cSld>
  <p:clrMapOvr>
    <a:masterClrMapping/>
  </p:clrMapOvr>
  <p:transition spd="slow">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8001000" cy="685800"/>
          </a:xfrm>
        </p:spPr>
        <p:txBody>
          <a:bodyPr anchor="t">
            <a:normAutofit/>
          </a:bodyPr>
          <a:lstStyle/>
          <a:p>
            <a:r>
              <a:rPr lang="en-US" dirty="0"/>
              <a:t>Questions?</a:t>
            </a:r>
          </a:p>
        </p:txBody>
      </p:sp>
      <p:sp>
        <p:nvSpPr>
          <p:cNvPr id="3" name="Content Placeholder 2"/>
          <p:cNvSpPr>
            <a:spLocks noGrp="1"/>
          </p:cNvSpPr>
          <p:nvPr>
            <p:ph idx="1"/>
          </p:nvPr>
        </p:nvSpPr>
        <p:spPr>
          <a:xfrm>
            <a:off x="685800" y="1490472"/>
            <a:ext cx="8001000" cy="4572000"/>
          </a:xfrm>
        </p:spPr>
        <p:txBody>
          <a:bodyPr>
            <a:normAutofit/>
          </a:bodyPr>
          <a:lstStyle/>
          <a:p>
            <a:pPr>
              <a:lnSpc>
                <a:spcPct val="90000"/>
              </a:lnSpc>
              <a:spcBef>
                <a:spcPts val="600"/>
              </a:spcBef>
              <a:spcAft>
                <a:spcPts val="600"/>
              </a:spcAft>
              <a:defRPr/>
            </a:pPr>
            <a:r>
              <a:rPr lang="en-US" sz="2700"/>
              <a:t>Books available www.municipalworld.com</a:t>
            </a:r>
          </a:p>
          <a:p>
            <a:pPr>
              <a:lnSpc>
                <a:spcPct val="90000"/>
              </a:lnSpc>
              <a:spcBef>
                <a:spcPts val="600"/>
              </a:spcBef>
              <a:spcAft>
                <a:spcPts val="600"/>
              </a:spcAft>
              <a:defRPr/>
            </a:pPr>
            <a:r>
              <a:rPr lang="en-US" sz="2700"/>
              <a:t>Videos for your Council: www.georgecuff.com </a:t>
            </a:r>
          </a:p>
          <a:p>
            <a:pPr>
              <a:lnSpc>
                <a:spcPct val="90000"/>
              </a:lnSpc>
              <a:spcBef>
                <a:spcPts val="600"/>
              </a:spcBef>
              <a:spcAft>
                <a:spcPts val="600"/>
              </a:spcAft>
              <a:defRPr/>
            </a:pPr>
            <a:r>
              <a:rPr lang="en-US" sz="2700"/>
              <a:t>Mission to Romania: assistance to a children’s camp: contact George if you are interested in helping </a:t>
            </a:r>
            <a:r>
              <a:rPr lang="en-US" sz="2700">
                <a:hlinkClick r:id="rId2"/>
              </a:rPr>
              <a:t>www.rootsinromania.com</a:t>
            </a:r>
            <a:r>
              <a:rPr lang="en-US" sz="2700"/>
              <a:t> </a:t>
            </a:r>
          </a:p>
          <a:p>
            <a:pPr>
              <a:lnSpc>
                <a:spcPct val="90000"/>
              </a:lnSpc>
              <a:spcBef>
                <a:spcPts val="600"/>
              </a:spcBef>
              <a:spcAft>
                <a:spcPts val="600"/>
              </a:spcAft>
              <a:defRPr/>
            </a:pPr>
            <a:r>
              <a:rPr lang="en-US" sz="2700"/>
              <a:t>Questions: contact George at george@georgecuff.com</a:t>
            </a:r>
          </a:p>
          <a:p>
            <a:pPr>
              <a:lnSpc>
                <a:spcPct val="90000"/>
              </a:lnSpc>
            </a:pPr>
            <a:endParaRPr lang="en-US" sz="2700"/>
          </a:p>
        </p:txBody>
      </p:sp>
    </p:spTree>
    <p:extLst>
      <p:ext uri="{BB962C8B-B14F-4D97-AF65-F5344CB8AC3E}">
        <p14:creationId xmlns:p14="http://schemas.microsoft.com/office/powerpoint/2010/main" val="6662561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Text Box 3">
            <a:extLst>
              <a:ext uri="{FF2B5EF4-FFF2-40B4-BE49-F238E27FC236}">
                <a16:creationId xmlns:a16="http://schemas.microsoft.com/office/drawing/2014/main" id="{D00A7379-5BE4-4CF6-9D55-1C1F2938D424}"/>
              </a:ext>
            </a:extLst>
          </p:cNvPr>
          <p:cNvSpPr txBox="1">
            <a:spLocks noChangeArrowheads="1"/>
          </p:cNvSpPr>
          <p:nvPr/>
        </p:nvSpPr>
        <p:spPr bwMode="auto">
          <a:xfrm>
            <a:off x="547689" y="1563689"/>
            <a:ext cx="4664075" cy="4694237"/>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2400" dirty="0">
                <a:solidFill>
                  <a:schemeClr val="tx2">
                    <a:lumMod val="50000"/>
                  </a:schemeClr>
                </a:solidFill>
                <a:latin typeface="Trebuchet MS" panose="020B0603020202020204" pitchFamily="34" charset="0"/>
              </a:rPr>
              <a:t>Some leaders understand power; others understand authority; a few recognize people; most never understand the need to focus on results.</a:t>
            </a:r>
          </a:p>
          <a:p>
            <a:pPr>
              <a:defRPr/>
            </a:pPr>
            <a:endParaRPr lang="en-US" altLang="en-US" sz="2400" dirty="0">
              <a:solidFill>
                <a:schemeClr val="tx2">
                  <a:lumMod val="50000"/>
                </a:schemeClr>
              </a:solidFill>
              <a:latin typeface="Trebuchet MS" panose="020B0603020202020204" pitchFamily="34" charset="0"/>
            </a:endParaRPr>
          </a:p>
          <a:p>
            <a:pPr>
              <a:defRPr/>
            </a:pPr>
            <a:r>
              <a:rPr lang="en-US" altLang="en-US" sz="2400" dirty="0">
                <a:solidFill>
                  <a:schemeClr val="tx2">
                    <a:lumMod val="50000"/>
                  </a:schemeClr>
                </a:solidFill>
                <a:latin typeface="Trebuchet MS" panose="020B0603020202020204" pitchFamily="34" charset="0"/>
              </a:rPr>
              <a:t>The public will is what people would choose if they saw clearly; thought wisely; and acted benevolently. (Walter Lippman)</a:t>
            </a:r>
          </a:p>
          <a:p>
            <a:pPr>
              <a:lnSpc>
                <a:spcPct val="150000"/>
              </a:lnSpc>
              <a:defRPr/>
            </a:pPr>
            <a:endParaRPr lang="en-US" altLang="en-US" sz="2660" dirty="0">
              <a:solidFill>
                <a:srgbClr val="006600"/>
              </a:solidFill>
              <a:latin typeface="Trebuchet MS" panose="020B0603020202020204" pitchFamily="34" charset="0"/>
            </a:endParaRPr>
          </a:p>
        </p:txBody>
      </p:sp>
      <p:sp>
        <p:nvSpPr>
          <p:cNvPr id="49155" name="Text Box 4">
            <a:extLst>
              <a:ext uri="{FF2B5EF4-FFF2-40B4-BE49-F238E27FC236}">
                <a16:creationId xmlns:a16="http://schemas.microsoft.com/office/drawing/2014/main" id="{70823B0C-BFA2-48DF-994C-EBBFC9EEFF3C}"/>
              </a:ext>
            </a:extLst>
          </p:cNvPr>
          <p:cNvSpPr txBox="1">
            <a:spLocks noChangeArrowheads="1"/>
          </p:cNvSpPr>
          <p:nvPr/>
        </p:nvSpPr>
        <p:spPr bwMode="auto">
          <a:xfrm>
            <a:off x="561975" y="795339"/>
            <a:ext cx="802005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b="1" dirty="0">
                <a:solidFill>
                  <a:schemeClr val="tx2">
                    <a:lumMod val="50000"/>
                  </a:schemeClr>
                </a:solidFill>
                <a:latin typeface="Trebuchet MS" panose="020B0603020202020204" pitchFamily="34" charset="0"/>
              </a:rPr>
              <a:t>In Summary</a:t>
            </a:r>
          </a:p>
        </p:txBody>
      </p:sp>
      <p:graphicFrame>
        <p:nvGraphicFramePr>
          <p:cNvPr id="49156" name="Object 3">
            <a:extLst>
              <a:ext uri="{FF2B5EF4-FFF2-40B4-BE49-F238E27FC236}">
                <a16:creationId xmlns:a16="http://schemas.microsoft.com/office/drawing/2014/main" id="{EC961A8E-B57D-4036-8197-BF84194078A9}"/>
              </a:ext>
            </a:extLst>
          </p:cNvPr>
          <p:cNvGraphicFramePr>
            <a:graphicFrameLocks noChangeAspect="1"/>
          </p:cNvGraphicFramePr>
          <p:nvPr/>
        </p:nvGraphicFramePr>
        <p:xfrm>
          <a:off x="5337175" y="1692275"/>
          <a:ext cx="3149600" cy="3981450"/>
        </p:xfrm>
        <a:graphic>
          <a:graphicData uri="http://schemas.openxmlformats.org/presentationml/2006/ole">
            <mc:AlternateContent xmlns:mc="http://schemas.openxmlformats.org/markup-compatibility/2006">
              <mc:Choice xmlns:v="urn:schemas-microsoft-com:vml" Requires="v">
                <p:oleObj spid="_x0000_s1030" name="Clip" r:id="rId6" imgW="9923069" imgH="11790274" progId="MS_ClipArt_Gallery.5">
                  <p:embed/>
                </p:oleObj>
              </mc:Choice>
              <mc:Fallback>
                <p:oleObj name="Clip" r:id="rId6" imgW="9923069" imgH="11790274" progId="MS_ClipArt_Gallery.5">
                  <p:embed/>
                  <p:pic>
                    <p:nvPicPr>
                      <p:cNvPr id="49156" name="Object 3">
                        <a:extLst>
                          <a:ext uri="{FF2B5EF4-FFF2-40B4-BE49-F238E27FC236}">
                            <a16:creationId xmlns:a16="http://schemas.microsoft.com/office/drawing/2014/main" id="{EC961A8E-B57D-4036-8197-BF84194078A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7175" y="1692275"/>
                        <a:ext cx="3149600" cy="3981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300" name="Text Box 4">
            <a:extLst>
              <a:ext uri="{FF2B5EF4-FFF2-40B4-BE49-F238E27FC236}">
                <a16:creationId xmlns:a16="http://schemas.microsoft.com/office/drawing/2014/main" id="{A2C8C990-D74D-4303-B1E7-B1FEF671597C}"/>
              </a:ext>
            </a:extLst>
          </p:cNvPr>
          <p:cNvSpPr txBox="1">
            <a:spLocks noChangeArrowheads="1"/>
          </p:cNvSpPr>
          <p:nvPr/>
        </p:nvSpPr>
        <p:spPr bwMode="auto">
          <a:xfrm>
            <a:off x="657809" y="528169"/>
            <a:ext cx="7543800" cy="1088068"/>
          </a:xfrm>
          <a:prstGeom prst="rect">
            <a:avLst/>
          </a:prstGeom>
        </p:spPr>
        <p:txBody>
          <a:bodyPr vert="horz" lIns="68580" tIns="34290" rIns="68580" bIns="34290" rtlCol="0" anchor="ctr">
            <a:normAutofit/>
          </a:bodyPr>
          <a:lstStyle/>
          <a:p>
            <a:pPr algn="ctr">
              <a:lnSpc>
                <a:spcPct val="90000"/>
              </a:lnSpc>
              <a:spcBef>
                <a:spcPct val="0"/>
              </a:spcBef>
              <a:spcAft>
                <a:spcPts val="450"/>
              </a:spcAft>
              <a:defRPr/>
            </a:pPr>
            <a:r>
              <a:rPr lang="en-US" sz="3200" b="1" spc="-38" dirty="0">
                <a:solidFill>
                  <a:schemeClr val="tx1">
                    <a:lumMod val="95000"/>
                    <a:lumOff val="5000"/>
                  </a:schemeClr>
                </a:solidFill>
                <a:latin typeface="Bookman Old Style" panose="02050604050505020204" pitchFamily="18" charset="0"/>
                <a:ea typeface="+mj-ea"/>
                <a:cs typeface="+mj-cs"/>
              </a:rPr>
              <a:t>Recent Engagements (2020-21)</a:t>
            </a:r>
          </a:p>
          <a:p>
            <a:pPr>
              <a:lnSpc>
                <a:spcPct val="90000"/>
              </a:lnSpc>
              <a:spcBef>
                <a:spcPct val="0"/>
              </a:spcBef>
              <a:spcAft>
                <a:spcPts val="450"/>
              </a:spcAft>
              <a:defRPr/>
            </a:pPr>
            <a:endParaRPr lang="en-US" sz="3600" b="1" spc="-38" dirty="0">
              <a:solidFill>
                <a:srgbClr val="FFFFFF"/>
              </a:solidFill>
              <a:latin typeface="+mj-lt"/>
              <a:ea typeface="+mj-ea"/>
              <a:cs typeface="+mj-cs"/>
            </a:endParaRPr>
          </a:p>
        </p:txBody>
      </p:sp>
      <p:sp>
        <p:nvSpPr>
          <p:cNvPr id="27650" name="Text Box 3">
            <a:extLst>
              <a:ext uri="{FF2B5EF4-FFF2-40B4-BE49-F238E27FC236}">
                <a16:creationId xmlns:a16="http://schemas.microsoft.com/office/drawing/2014/main" id="{E6092392-2F9E-4830-819A-6A9F8385F4EA}"/>
              </a:ext>
            </a:extLst>
          </p:cNvPr>
          <p:cNvSpPr txBox="1">
            <a:spLocks noChangeArrowheads="1"/>
          </p:cNvSpPr>
          <p:nvPr/>
        </p:nvSpPr>
        <p:spPr bwMode="auto">
          <a:xfrm>
            <a:off x="746620" y="1072203"/>
            <a:ext cx="7619903" cy="392514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34290" rIns="0" bIns="34290" rtlCol="0">
            <a:noAutofit/>
          </a:bodyPr>
          <a:lstStyle>
            <a:lvl1pPr marL="342900" indent="-342900">
              <a:spcBef>
                <a:spcPct val="20000"/>
              </a:spcBef>
              <a:buClr>
                <a:schemeClr val="accent2"/>
              </a:buClr>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a:lnSpc>
                <a:spcPct val="150000"/>
              </a:lnSpc>
              <a:spcBef>
                <a:spcPts val="450"/>
              </a:spcBef>
              <a:spcAft>
                <a:spcPts val="450"/>
              </a:spcAft>
              <a:buClrTx/>
              <a:buFont typeface="Wingdings" panose="05000000000000000000" pitchFamily="2" charset="2"/>
              <a:buChar char="§"/>
            </a:pPr>
            <a:r>
              <a:rPr lang="en-US" altLang="en-US" sz="2000" dirty="0">
                <a:solidFill>
                  <a:schemeClr val="tx1">
                    <a:lumMod val="75000"/>
                    <a:lumOff val="25000"/>
                  </a:schemeClr>
                </a:solidFill>
                <a:latin typeface="Trebuchet MS" panose="020B0603020202020204" pitchFamily="34" charset="0"/>
              </a:rPr>
              <a:t>EMRB (Seminar on Good Governance for a Regional Board)</a:t>
            </a:r>
          </a:p>
          <a:p>
            <a:pPr>
              <a:lnSpc>
                <a:spcPct val="150000"/>
              </a:lnSpc>
              <a:spcBef>
                <a:spcPts val="450"/>
              </a:spcBef>
              <a:spcAft>
                <a:spcPts val="450"/>
              </a:spcAft>
              <a:buClrTx/>
              <a:buFont typeface="Wingdings" panose="05000000000000000000" pitchFamily="2" charset="2"/>
              <a:buChar char="§"/>
            </a:pPr>
            <a:r>
              <a:rPr lang="en-US" altLang="en-US" sz="2000" dirty="0">
                <a:solidFill>
                  <a:schemeClr val="tx1">
                    <a:lumMod val="75000"/>
                    <a:lumOff val="25000"/>
                  </a:schemeClr>
                </a:solidFill>
                <a:latin typeface="Trebuchet MS" panose="020B0603020202020204" pitchFamily="34" charset="0"/>
              </a:rPr>
              <a:t>25+ Orientation Seminars (Alberta, Yukon, NWT)</a:t>
            </a:r>
          </a:p>
          <a:p>
            <a:pPr>
              <a:lnSpc>
                <a:spcPct val="150000"/>
              </a:lnSpc>
              <a:spcBef>
                <a:spcPts val="450"/>
              </a:spcBef>
              <a:spcAft>
                <a:spcPts val="450"/>
              </a:spcAft>
              <a:buClrTx/>
              <a:buFont typeface="Wingdings" panose="05000000000000000000" pitchFamily="2" charset="2"/>
              <a:buChar char="§"/>
            </a:pPr>
            <a:r>
              <a:rPr lang="en-US" altLang="en-US" sz="2000" dirty="0">
                <a:solidFill>
                  <a:schemeClr val="tx1">
                    <a:lumMod val="75000"/>
                    <a:lumOff val="25000"/>
                  </a:schemeClr>
                </a:solidFill>
                <a:latin typeface="Trebuchet MS" panose="020B0603020202020204" pitchFamily="34" charset="0"/>
              </a:rPr>
              <a:t>District of Vanderhoof, BC (Governance Audit)</a:t>
            </a:r>
          </a:p>
          <a:p>
            <a:pPr>
              <a:lnSpc>
                <a:spcPct val="150000"/>
              </a:lnSpc>
              <a:spcBef>
                <a:spcPts val="450"/>
              </a:spcBef>
              <a:spcAft>
                <a:spcPts val="450"/>
              </a:spcAft>
              <a:buClrTx/>
              <a:buFont typeface="Wingdings" panose="05000000000000000000" pitchFamily="2" charset="2"/>
              <a:buChar char="§"/>
            </a:pPr>
            <a:r>
              <a:rPr lang="en-US" altLang="en-US" sz="2000" dirty="0">
                <a:solidFill>
                  <a:schemeClr val="tx1">
                    <a:lumMod val="75000"/>
                    <a:lumOff val="25000"/>
                  </a:schemeClr>
                </a:solidFill>
                <a:latin typeface="Trebuchet MS" panose="020B0603020202020204" pitchFamily="34" charset="0"/>
              </a:rPr>
              <a:t>Federation of PEI Municipalities (Webinar)</a:t>
            </a:r>
          </a:p>
          <a:p>
            <a:pPr>
              <a:lnSpc>
                <a:spcPct val="150000"/>
              </a:lnSpc>
              <a:spcBef>
                <a:spcPts val="450"/>
              </a:spcBef>
              <a:spcAft>
                <a:spcPts val="450"/>
              </a:spcAft>
              <a:buClrTx/>
              <a:buFont typeface="Wingdings" panose="05000000000000000000" pitchFamily="2" charset="2"/>
              <a:buChar char="§"/>
            </a:pPr>
            <a:r>
              <a:rPr lang="en-US" altLang="en-US" sz="2000" dirty="0">
                <a:solidFill>
                  <a:schemeClr val="tx1">
                    <a:lumMod val="75000"/>
                    <a:lumOff val="25000"/>
                  </a:schemeClr>
                </a:solidFill>
                <a:latin typeface="Trebuchet MS" panose="020B0603020202020204" pitchFamily="34" charset="0"/>
              </a:rPr>
              <a:t>Municipalities of Saskatchewan (Webinar)</a:t>
            </a:r>
          </a:p>
          <a:p>
            <a:pPr>
              <a:lnSpc>
                <a:spcPct val="150000"/>
              </a:lnSpc>
              <a:spcBef>
                <a:spcPts val="450"/>
              </a:spcBef>
              <a:spcAft>
                <a:spcPts val="450"/>
              </a:spcAft>
              <a:buClrTx/>
              <a:buFont typeface="Wingdings" panose="05000000000000000000" pitchFamily="2" charset="2"/>
              <a:buChar char="§"/>
            </a:pPr>
            <a:r>
              <a:rPr lang="en-US" altLang="en-US" sz="2000" dirty="0">
                <a:solidFill>
                  <a:schemeClr val="tx1">
                    <a:lumMod val="75000"/>
                    <a:lumOff val="25000"/>
                  </a:schemeClr>
                </a:solidFill>
                <a:latin typeface="Trebuchet MS" panose="020B0603020202020204" pitchFamily="34" charset="0"/>
              </a:rPr>
              <a:t>Saskatchewan Econ Development (Webinar)</a:t>
            </a:r>
          </a:p>
          <a:p>
            <a:pPr>
              <a:lnSpc>
                <a:spcPct val="150000"/>
              </a:lnSpc>
              <a:spcBef>
                <a:spcPts val="450"/>
              </a:spcBef>
              <a:spcAft>
                <a:spcPts val="450"/>
              </a:spcAft>
              <a:buClrTx/>
              <a:buFont typeface="Wingdings" panose="05000000000000000000" pitchFamily="2" charset="2"/>
              <a:buChar char="§"/>
            </a:pPr>
            <a:r>
              <a:rPr lang="en-US" altLang="en-US" sz="2000" dirty="0">
                <a:solidFill>
                  <a:schemeClr val="tx1">
                    <a:lumMod val="75000"/>
                    <a:lumOff val="25000"/>
                  </a:schemeClr>
                </a:solidFill>
                <a:latin typeface="Trebuchet MS" panose="020B0603020202020204" pitchFamily="34" charset="0"/>
              </a:rPr>
              <a:t>City of Yellowknife (CM Bylaw; ABC review)</a:t>
            </a:r>
          </a:p>
          <a:p>
            <a:pPr>
              <a:lnSpc>
                <a:spcPct val="150000"/>
              </a:lnSpc>
              <a:spcBef>
                <a:spcPts val="450"/>
              </a:spcBef>
              <a:spcAft>
                <a:spcPts val="450"/>
              </a:spcAft>
              <a:buClrTx/>
              <a:buFont typeface="Wingdings" panose="05000000000000000000" pitchFamily="2" charset="2"/>
              <a:buChar char="§"/>
            </a:pPr>
            <a:r>
              <a:rPr lang="en-US" altLang="en-US" sz="2000" dirty="0">
                <a:solidFill>
                  <a:schemeClr val="tx1">
                    <a:lumMod val="75000"/>
                    <a:lumOff val="25000"/>
                  </a:schemeClr>
                </a:solidFill>
                <a:latin typeface="Trebuchet MS" panose="020B0603020202020204" pitchFamily="34" charset="0"/>
              </a:rPr>
              <a:t>City of Regina (Seminars)</a:t>
            </a:r>
          </a:p>
        </p:txBody>
      </p:sp>
    </p:spTree>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300" name="Text Box 4">
            <a:extLst>
              <a:ext uri="{FF2B5EF4-FFF2-40B4-BE49-F238E27FC236}">
                <a16:creationId xmlns:a16="http://schemas.microsoft.com/office/drawing/2014/main" id="{A2C8C990-D74D-4303-B1E7-B1FEF671597C}"/>
              </a:ext>
            </a:extLst>
          </p:cNvPr>
          <p:cNvSpPr txBox="1">
            <a:spLocks noChangeArrowheads="1"/>
          </p:cNvSpPr>
          <p:nvPr/>
        </p:nvSpPr>
        <p:spPr bwMode="auto">
          <a:xfrm>
            <a:off x="657809" y="528169"/>
            <a:ext cx="7543800" cy="1088068"/>
          </a:xfrm>
          <a:prstGeom prst="rect">
            <a:avLst/>
          </a:prstGeom>
        </p:spPr>
        <p:txBody>
          <a:bodyPr vert="horz" lIns="68580" tIns="34290" rIns="68580" bIns="34290" rtlCol="0" anchor="ctr">
            <a:normAutofit/>
          </a:bodyPr>
          <a:lstStyle/>
          <a:p>
            <a:pPr algn="ctr">
              <a:lnSpc>
                <a:spcPct val="90000"/>
              </a:lnSpc>
              <a:spcBef>
                <a:spcPct val="0"/>
              </a:spcBef>
              <a:spcAft>
                <a:spcPts val="450"/>
              </a:spcAft>
              <a:defRPr/>
            </a:pPr>
            <a:r>
              <a:rPr lang="en-US" sz="3200" b="1" spc="-38" dirty="0">
                <a:solidFill>
                  <a:schemeClr val="tx1">
                    <a:lumMod val="95000"/>
                    <a:lumOff val="5000"/>
                  </a:schemeClr>
                </a:solidFill>
                <a:latin typeface="Bookman Old Style" panose="02050604050505020204" pitchFamily="18" charset="0"/>
                <a:ea typeface="+mj-ea"/>
                <a:cs typeface="+mj-cs"/>
              </a:rPr>
              <a:t>Recent Engagements (2020-21)</a:t>
            </a:r>
          </a:p>
          <a:p>
            <a:pPr>
              <a:lnSpc>
                <a:spcPct val="90000"/>
              </a:lnSpc>
              <a:spcBef>
                <a:spcPct val="0"/>
              </a:spcBef>
              <a:spcAft>
                <a:spcPts val="450"/>
              </a:spcAft>
              <a:defRPr/>
            </a:pPr>
            <a:endParaRPr lang="en-US" sz="3600" b="1" spc="-38" dirty="0">
              <a:solidFill>
                <a:srgbClr val="FFFFFF"/>
              </a:solidFill>
              <a:latin typeface="+mj-lt"/>
              <a:ea typeface="+mj-ea"/>
              <a:cs typeface="+mj-cs"/>
            </a:endParaRPr>
          </a:p>
        </p:txBody>
      </p:sp>
      <p:sp>
        <p:nvSpPr>
          <p:cNvPr id="27650" name="Text Box 3">
            <a:extLst>
              <a:ext uri="{FF2B5EF4-FFF2-40B4-BE49-F238E27FC236}">
                <a16:creationId xmlns:a16="http://schemas.microsoft.com/office/drawing/2014/main" id="{E6092392-2F9E-4830-819A-6A9F8385F4EA}"/>
              </a:ext>
            </a:extLst>
          </p:cNvPr>
          <p:cNvSpPr txBox="1">
            <a:spLocks noChangeArrowheads="1"/>
          </p:cNvSpPr>
          <p:nvPr/>
        </p:nvSpPr>
        <p:spPr bwMode="auto">
          <a:xfrm>
            <a:off x="746620" y="1072203"/>
            <a:ext cx="7619903" cy="392514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34290" rIns="0" bIns="34290" rtlCol="0">
            <a:noAutofit/>
          </a:bodyPr>
          <a:lstStyle>
            <a:lvl1pPr marL="342900" indent="-342900">
              <a:spcBef>
                <a:spcPct val="20000"/>
              </a:spcBef>
              <a:buClr>
                <a:schemeClr val="accent2"/>
              </a:buClr>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a:lnSpc>
                <a:spcPct val="150000"/>
              </a:lnSpc>
              <a:spcBef>
                <a:spcPts val="450"/>
              </a:spcBef>
              <a:spcAft>
                <a:spcPts val="450"/>
              </a:spcAft>
              <a:buClrTx/>
              <a:buFont typeface="Wingdings" panose="05000000000000000000" pitchFamily="2" charset="2"/>
              <a:buChar char="§"/>
            </a:pPr>
            <a:r>
              <a:rPr lang="en-US" altLang="en-US" sz="2000" dirty="0">
                <a:solidFill>
                  <a:schemeClr val="tx1">
                    <a:lumMod val="75000"/>
                    <a:lumOff val="25000"/>
                  </a:schemeClr>
                </a:solidFill>
                <a:latin typeface="Trebuchet MS" panose="020B0603020202020204" pitchFamily="34" charset="0"/>
              </a:rPr>
              <a:t>City of Nanaimo, BC (Governance Review &amp; Follow-up)</a:t>
            </a:r>
          </a:p>
          <a:p>
            <a:pPr>
              <a:lnSpc>
                <a:spcPct val="150000"/>
              </a:lnSpc>
              <a:spcBef>
                <a:spcPts val="450"/>
              </a:spcBef>
              <a:spcAft>
                <a:spcPts val="450"/>
              </a:spcAft>
              <a:buClrTx/>
              <a:buFont typeface="Wingdings" panose="05000000000000000000" pitchFamily="2" charset="2"/>
              <a:buChar char="§"/>
            </a:pPr>
            <a:r>
              <a:rPr lang="en-US" altLang="en-US" sz="2000" dirty="0">
                <a:solidFill>
                  <a:schemeClr val="tx1">
                    <a:lumMod val="75000"/>
                    <a:lumOff val="25000"/>
                  </a:schemeClr>
                </a:solidFill>
                <a:latin typeface="Trebuchet MS" panose="020B0603020202020204" pitchFamily="34" charset="0"/>
              </a:rPr>
              <a:t>Legal Aid Alberta (Management/Structure Review)</a:t>
            </a:r>
          </a:p>
          <a:p>
            <a:pPr>
              <a:lnSpc>
                <a:spcPct val="150000"/>
              </a:lnSpc>
              <a:spcBef>
                <a:spcPts val="450"/>
              </a:spcBef>
              <a:spcAft>
                <a:spcPts val="450"/>
              </a:spcAft>
              <a:buClrTx/>
              <a:buFont typeface="Wingdings" panose="05000000000000000000" pitchFamily="2" charset="2"/>
              <a:buChar char="§"/>
            </a:pPr>
            <a:r>
              <a:rPr lang="en-US" altLang="en-US" sz="2000" dirty="0">
                <a:solidFill>
                  <a:schemeClr val="tx1">
                    <a:lumMod val="75000"/>
                    <a:lumOff val="25000"/>
                  </a:schemeClr>
                </a:solidFill>
                <a:latin typeface="Trebuchet MS" panose="020B0603020202020204" pitchFamily="34" charset="0"/>
              </a:rPr>
              <a:t>City of Fort Saskatchewan (Governance Audit)</a:t>
            </a:r>
          </a:p>
          <a:p>
            <a:pPr>
              <a:lnSpc>
                <a:spcPct val="150000"/>
              </a:lnSpc>
              <a:spcBef>
                <a:spcPts val="450"/>
              </a:spcBef>
              <a:spcAft>
                <a:spcPts val="450"/>
              </a:spcAft>
              <a:buClrTx/>
              <a:buFont typeface="Wingdings" panose="05000000000000000000" pitchFamily="2" charset="2"/>
              <a:buChar char="§"/>
            </a:pPr>
            <a:r>
              <a:rPr lang="en-US" altLang="en-US" sz="2000" dirty="0">
                <a:solidFill>
                  <a:schemeClr val="tx1">
                    <a:lumMod val="75000"/>
                    <a:lumOff val="25000"/>
                  </a:schemeClr>
                </a:solidFill>
                <a:latin typeface="Trebuchet MS" panose="020B0603020202020204" pitchFamily="34" charset="0"/>
              </a:rPr>
              <a:t>ICMA Good Governance Modules</a:t>
            </a:r>
          </a:p>
          <a:p>
            <a:pPr>
              <a:lnSpc>
                <a:spcPct val="150000"/>
              </a:lnSpc>
              <a:spcBef>
                <a:spcPts val="450"/>
              </a:spcBef>
              <a:spcAft>
                <a:spcPts val="450"/>
              </a:spcAft>
              <a:buClrTx/>
              <a:buFont typeface="Wingdings" panose="05000000000000000000" pitchFamily="2" charset="2"/>
              <a:buChar char="§"/>
            </a:pPr>
            <a:r>
              <a:rPr lang="en-US" altLang="en-US" sz="2000" dirty="0">
                <a:solidFill>
                  <a:schemeClr val="tx1">
                    <a:lumMod val="75000"/>
                    <a:lumOff val="25000"/>
                  </a:schemeClr>
                </a:solidFill>
                <a:latin typeface="Trebuchet MS" panose="020B0603020202020204" pitchFamily="34" charset="0"/>
              </a:rPr>
              <a:t>RDAR (Results Driven Agricultural Research); new Provincial organization; (Governance Advice)</a:t>
            </a:r>
          </a:p>
          <a:p>
            <a:pPr>
              <a:lnSpc>
                <a:spcPct val="150000"/>
              </a:lnSpc>
              <a:spcBef>
                <a:spcPts val="450"/>
              </a:spcBef>
              <a:spcAft>
                <a:spcPts val="450"/>
              </a:spcAft>
              <a:buClrTx/>
              <a:buFont typeface="Wingdings" panose="05000000000000000000" pitchFamily="2" charset="2"/>
              <a:buChar char="§"/>
            </a:pPr>
            <a:r>
              <a:rPr lang="en-US" altLang="en-US" sz="2000" dirty="0">
                <a:solidFill>
                  <a:schemeClr val="tx1">
                    <a:lumMod val="75000"/>
                    <a:lumOff val="25000"/>
                  </a:schemeClr>
                </a:solidFill>
                <a:latin typeface="Trebuchet MS" panose="020B0603020202020204" pitchFamily="34" charset="0"/>
              </a:rPr>
              <a:t>East St. Paul, MB, (Governance Audit; Webinar)</a:t>
            </a:r>
          </a:p>
          <a:p>
            <a:pPr>
              <a:lnSpc>
                <a:spcPct val="150000"/>
              </a:lnSpc>
              <a:spcBef>
                <a:spcPts val="450"/>
              </a:spcBef>
              <a:spcAft>
                <a:spcPts val="450"/>
              </a:spcAft>
              <a:buClrTx/>
              <a:buFont typeface="Wingdings" panose="05000000000000000000" pitchFamily="2" charset="2"/>
              <a:buChar char="§"/>
            </a:pPr>
            <a:r>
              <a:rPr lang="en-US" altLang="en-US" sz="2000" dirty="0">
                <a:solidFill>
                  <a:schemeClr val="tx1">
                    <a:lumMod val="75000"/>
                    <a:lumOff val="25000"/>
                  </a:schemeClr>
                </a:solidFill>
                <a:latin typeface="Trebuchet MS" panose="020B0603020202020204" pitchFamily="34" charset="0"/>
              </a:rPr>
              <a:t>Municipal World, Webinars (10 Basics of Quality Governance)</a:t>
            </a:r>
          </a:p>
          <a:p>
            <a:pPr>
              <a:lnSpc>
                <a:spcPct val="150000"/>
              </a:lnSpc>
              <a:spcBef>
                <a:spcPts val="450"/>
              </a:spcBef>
              <a:spcAft>
                <a:spcPts val="450"/>
              </a:spcAft>
              <a:buClrTx/>
              <a:buFont typeface="Wingdings" panose="05000000000000000000" pitchFamily="2" charset="2"/>
              <a:buChar char="§"/>
            </a:pPr>
            <a:r>
              <a:rPr lang="en-US" altLang="en-US" sz="2000" dirty="0">
                <a:solidFill>
                  <a:schemeClr val="tx1">
                    <a:lumMod val="75000"/>
                    <a:lumOff val="25000"/>
                  </a:schemeClr>
                </a:solidFill>
                <a:latin typeface="Trebuchet MS" panose="020B0603020202020204" pitchFamily="34" charset="0"/>
              </a:rPr>
              <a:t>Saskatchewan Orientation Seminars (Nipawin, Moose Jaw, Weyburn, Swift Current, Regina)</a:t>
            </a:r>
          </a:p>
          <a:p>
            <a:pPr>
              <a:lnSpc>
                <a:spcPct val="150000"/>
              </a:lnSpc>
              <a:spcBef>
                <a:spcPts val="450"/>
              </a:spcBef>
              <a:spcAft>
                <a:spcPts val="450"/>
              </a:spcAft>
              <a:buClrTx/>
              <a:buFont typeface="Wingdings" panose="05000000000000000000" pitchFamily="2" charset="2"/>
              <a:buChar char="§"/>
            </a:pPr>
            <a:endParaRPr lang="en-US" altLang="en-US" sz="2000" dirty="0">
              <a:solidFill>
                <a:schemeClr val="tx1">
                  <a:lumMod val="75000"/>
                  <a:lumOff val="25000"/>
                </a:schemeClr>
              </a:solidFill>
              <a:latin typeface="Trebuchet MS" panose="020B0603020202020204" pitchFamily="34" charset="0"/>
            </a:endParaRPr>
          </a:p>
        </p:txBody>
      </p:sp>
    </p:spTree>
    <p:extLst>
      <p:ext uri="{BB962C8B-B14F-4D97-AF65-F5344CB8AC3E}">
        <p14:creationId xmlns:p14="http://schemas.microsoft.com/office/powerpoint/2010/main" val="1981251319"/>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3F0A3-3C6E-4BD6-AC43-5FA5DE3D8D29}"/>
              </a:ext>
            </a:extLst>
          </p:cNvPr>
          <p:cNvSpPr>
            <a:spLocks noGrp="1"/>
          </p:cNvSpPr>
          <p:nvPr>
            <p:ph type="title"/>
          </p:nvPr>
        </p:nvSpPr>
        <p:spPr/>
        <p:txBody>
          <a:bodyPr/>
          <a:lstStyle/>
          <a:p>
            <a:pPr algn="ctr"/>
            <a:r>
              <a:rPr lang="en-CA" sz="3600" b="1" dirty="0">
                <a:latin typeface="Bookman Old Style" panose="02050604050505020204" pitchFamily="18" charset="0"/>
              </a:rPr>
              <a:t>AGENDA</a:t>
            </a:r>
            <a:br>
              <a:rPr lang="en-CA" sz="3600" b="1" dirty="0">
                <a:latin typeface="Bookman Old Style" panose="02050604050505020204" pitchFamily="18" charset="0"/>
              </a:rPr>
            </a:br>
            <a:endParaRPr lang="en-CA" dirty="0">
              <a:latin typeface="Bookman Old Style" panose="02050604050505020204" pitchFamily="18" charset="0"/>
            </a:endParaRPr>
          </a:p>
        </p:txBody>
      </p:sp>
      <p:sp>
        <p:nvSpPr>
          <p:cNvPr id="3" name="Content Placeholder 2">
            <a:extLst>
              <a:ext uri="{FF2B5EF4-FFF2-40B4-BE49-F238E27FC236}">
                <a16:creationId xmlns:a16="http://schemas.microsoft.com/office/drawing/2014/main" id="{DA085528-C312-454E-941D-62892414A2F2}"/>
              </a:ext>
            </a:extLst>
          </p:cNvPr>
          <p:cNvSpPr>
            <a:spLocks noGrp="1"/>
          </p:cNvSpPr>
          <p:nvPr>
            <p:ph idx="1"/>
          </p:nvPr>
        </p:nvSpPr>
        <p:spPr/>
        <p:txBody>
          <a:bodyPr/>
          <a:lstStyle/>
          <a:p>
            <a:pPr marL="428625" indent="-428625">
              <a:buFont typeface="Arial" panose="020B0604020202020204" pitchFamily="34" charset="0"/>
              <a:buChar char="•"/>
            </a:pPr>
            <a:r>
              <a:rPr lang="en-CA" sz="2800" dirty="0">
                <a:latin typeface="Trebuchet MS" panose="020B0603020202020204" pitchFamily="34" charset="0"/>
              </a:rPr>
              <a:t>Where to Begin; When to Start</a:t>
            </a:r>
          </a:p>
          <a:p>
            <a:pPr marL="428625" indent="-428625">
              <a:buFont typeface="Arial" panose="020B0604020202020204" pitchFamily="34" charset="0"/>
              <a:buChar char="•"/>
            </a:pPr>
            <a:r>
              <a:rPr lang="en-CA" sz="2800" dirty="0">
                <a:latin typeface="Trebuchet MS" panose="020B0603020202020204" pitchFamily="34" charset="0"/>
              </a:rPr>
              <a:t>Purpose; Attendance</a:t>
            </a:r>
          </a:p>
          <a:p>
            <a:pPr marL="428625" indent="-428625">
              <a:buFont typeface="Arial" panose="020B0604020202020204" pitchFamily="34" charset="0"/>
              <a:buChar char="•"/>
            </a:pPr>
            <a:r>
              <a:rPr lang="en-CA" sz="2800" dirty="0">
                <a:latin typeface="Trebuchet MS" panose="020B0603020202020204" pitchFamily="34" charset="0"/>
              </a:rPr>
              <a:t>Focus; Who Facilitates; Menu </a:t>
            </a:r>
          </a:p>
          <a:p>
            <a:pPr marL="428625" indent="-428625">
              <a:buFont typeface="Arial" panose="020B0604020202020204" pitchFamily="34" charset="0"/>
              <a:buChar char="•"/>
            </a:pPr>
            <a:r>
              <a:rPr lang="en-CA" sz="2800" dirty="0">
                <a:latin typeface="Trebuchet MS" panose="020B0603020202020204" pitchFamily="34" charset="0"/>
              </a:rPr>
              <a:t>Logistics</a:t>
            </a:r>
          </a:p>
          <a:p>
            <a:pPr marL="428625" indent="-428625">
              <a:buFont typeface="Arial" panose="020B0604020202020204" pitchFamily="34" charset="0"/>
              <a:buChar char="•"/>
            </a:pPr>
            <a:r>
              <a:rPr lang="en-CA" sz="2800" dirty="0">
                <a:latin typeface="Trebuchet MS" panose="020B0603020202020204" pitchFamily="34" charset="0"/>
              </a:rPr>
              <a:t>Introduction to System, Projects, Processes</a:t>
            </a:r>
          </a:p>
          <a:p>
            <a:pPr marL="428625" indent="-428625">
              <a:buFont typeface="Arial" panose="020B0604020202020204" pitchFamily="34" charset="0"/>
              <a:buChar char="•"/>
            </a:pPr>
            <a:r>
              <a:rPr lang="en-CA" sz="2800" dirty="0">
                <a:latin typeface="Trebuchet MS" panose="020B0603020202020204" pitchFamily="34" charset="0"/>
              </a:rPr>
              <a:t>Our Legislative Base</a:t>
            </a:r>
          </a:p>
          <a:p>
            <a:pPr marL="428625" indent="-428625">
              <a:buFont typeface="Arial" panose="020B0604020202020204" pitchFamily="34" charset="0"/>
              <a:buChar char="•"/>
            </a:pPr>
            <a:r>
              <a:rPr lang="en-CA" sz="2800" dirty="0">
                <a:latin typeface="Trebuchet MS" panose="020B0603020202020204" pitchFamily="34" charset="0"/>
              </a:rPr>
              <a:t>The Governance Challenge</a:t>
            </a:r>
          </a:p>
          <a:p>
            <a:pPr marL="428625" indent="-428625">
              <a:buFont typeface="Arial" panose="020B0604020202020204" pitchFamily="34" charset="0"/>
              <a:buChar char="•"/>
            </a:pPr>
            <a:r>
              <a:rPr lang="en-CA" sz="2800" dirty="0">
                <a:latin typeface="Trebuchet MS" panose="020B0603020202020204" pitchFamily="34" charset="0"/>
              </a:rPr>
              <a:t>Elements of Good Governance</a:t>
            </a:r>
          </a:p>
          <a:p>
            <a:pPr marL="428625" indent="-428625">
              <a:buFont typeface="Arial" panose="020B0604020202020204" pitchFamily="34" charset="0"/>
              <a:buChar char="•"/>
            </a:pPr>
            <a:r>
              <a:rPr lang="en-CA" sz="2800" dirty="0">
                <a:latin typeface="Trebuchet MS" panose="020B0603020202020204" pitchFamily="34" charset="0"/>
              </a:rPr>
              <a:t>Legacy Thinking</a:t>
            </a:r>
          </a:p>
          <a:p>
            <a:pPr marL="428625" indent="-428625">
              <a:buFont typeface="Arial" panose="020B0604020202020204" pitchFamily="34" charset="0"/>
              <a:buChar char="•"/>
            </a:pPr>
            <a:r>
              <a:rPr lang="en-CA" sz="2800" dirty="0">
                <a:latin typeface="Trebuchet MS" panose="020B0603020202020204" pitchFamily="34" charset="0"/>
              </a:rPr>
              <a:t>Questions</a:t>
            </a:r>
          </a:p>
          <a:p>
            <a:endParaRPr lang="en-CA" dirty="0">
              <a:latin typeface="Trebuchet MS" panose="020B0603020202020204" pitchFamily="34" charset="0"/>
            </a:endParaRPr>
          </a:p>
        </p:txBody>
      </p:sp>
    </p:spTree>
    <p:extLst>
      <p:ext uri="{BB962C8B-B14F-4D97-AF65-F5344CB8AC3E}">
        <p14:creationId xmlns:p14="http://schemas.microsoft.com/office/powerpoint/2010/main" val="37438307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1557A-C7D2-4BE1-9E69-7AA171C815B7}"/>
              </a:ext>
            </a:extLst>
          </p:cNvPr>
          <p:cNvSpPr>
            <a:spLocks noGrp="1"/>
          </p:cNvSpPr>
          <p:nvPr>
            <p:ph type="title"/>
          </p:nvPr>
        </p:nvSpPr>
        <p:spPr>
          <a:xfrm>
            <a:off x="685800" y="685800"/>
            <a:ext cx="8001000" cy="685800"/>
          </a:xfrm>
        </p:spPr>
        <p:txBody>
          <a:bodyPr anchor="t">
            <a:normAutofit/>
          </a:bodyPr>
          <a:lstStyle/>
          <a:p>
            <a:pPr algn="ctr"/>
            <a:r>
              <a:rPr lang="en-CA" dirty="0">
                <a:latin typeface="Bookman Old Style" panose="02050604050505020204" pitchFamily="18" charset="0"/>
              </a:rPr>
              <a:t>Where to Begin</a:t>
            </a:r>
          </a:p>
        </p:txBody>
      </p:sp>
      <p:sp>
        <p:nvSpPr>
          <p:cNvPr id="3" name="Content Placeholder 2">
            <a:extLst>
              <a:ext uri="{FF2B5EF4-FFF2-40B4-BE49-F238E27FC236}">
                <a16:creationId xmlns:a16="http://schemas.microsoft.com/office/drawing/2014/main" id="{2C523326-382F-4A8A-9D31-7ED8CE3D67A9}"/>
              </a:ext>
            </a:extLst>
          </p:cNvPr>
          <p:cNvSpPr>
            <a:spLocks noGrp="1"/>
          </p:cNvSpPr>
          <p:nvPr>
            <p:ph idx="1"/>
          </p:nvPr>
        </p:nvSpPr>
        <p:spPr>
          <a:xfrm>
            <a:off x="685800" y="1490472"/>
            <a:ext cx="8001000" cy="4572000"/>
          </a:xfrm>
        </p:spPr>
        <p:txBody>
          <a:bodyPr>
            <a:normAutofit/>
          </a:bodyPr>
          <a:lstStyle/>
          <a:p>
            <a:pPr>
              <a:lnSpc>
                <a:spcPct val="90000"/>
              </a:lnSpc>
              <a:spcAft>
                <a:spcPts val="600"/>
              </a:spcAft>
            </a:pPr>
            <a:r>
              <a:rPr lang="en-CA" sz="3000" dirty="0">
                <a:latin typeface="Trebuchet MS" panose="020B0603020202020204" pitchFamily="34" charset="0"/>
              </a:rPr>
              <a:t>The key to any successful presentation to a body of elected officials is this:</a:t>
            </a:r>
          </a:p>
          <a:p>
            <a:pPr lvl="1">
              <a:lnSpc>
                <a:spcPct val="90000"/>
              </a:lnSpc>
              <a:spcAft>
                <a:spcPts val="600"/>
              </a:spcAft>
            </a:pPr>
            <a:r>
              <a:rPr lang="en-CA" sz="3000" dirty="0">
                <a:latin typeface="Trebuchet MS" panose="020B0603020202020204" pitchFamily="34" charset="0"/>
              </a:rPr>
              <a:t>Clarity of Purpose: What does success look like? What are you trying to accomplish?</a:t>
            </a:r>
          </a:p>
          <a:p>
            <a:pPr lvl="1">
              <a:lnSpc>
                <a:spcPct val="90000"/>
              </a:lnSpc>
              <a:spcAft>
                <a:spcPts val="600"/>
              </a:spcAft>
            </a:pPr>
            <a:r>
              <a:rPr lang="en-CA" sz="3000" dirty="0">
                <a:latin typeface="Trebuchet MS" panose="020B0603020202020204" pitchFamily="34" charset="0"/>
              </a:rPr>
              <a:t>Educate for What? Are you hoping to educate your Council members on what local government is about, on what you do in the organization and why that is so vitally important? </a:t>
            </a:r>
          </a:p>
        </p:txBody>
      </p:sp>
    </p:spTree>
    <p:extLst>
      <p:ext uri="{BB962C8B-B14F-4D97-AF65-F5344CB8AC3E}">
        <p14:creationId xmlns:p14="http://schemas.microsoft.com/office/powerpoint/2010/main" val="8617544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1557A-C7D2-4BE1-9E69-7AA171C815B7}"/>
              </a:ext>
            </a:extLst>
          </p:cNvPr>
          <p:cNvSpPr>
            <a:spLocks noGrp="1"/>
          </p:cNvSpPr>
          <p:nvPr>
            <p:ph type="title"/>
          </p:nvPr>
        </p:nvSpPr>
        <p:spPr>
          <a:xfrm>
            <a:off x="685800" y="685800"/>
            <a:ext cx="8001000" cy="685800"/>
          </a:xfrm>
        </p:spPr>
        <p:txBody>
          <a:bodyPr anchor="t">
            <a:normAutofit/>
          </a:bodyPr>
          <a:lstStyle/>
          <a:p>
            <a:pPr algn="ctr"/>
            <a:r>
              <a:rPr lang="en-CA" dirty="0">
                <a:latin typeface="Bookman Old Style" panose="02050604050505020204" pitchFamily="18" charset="0"/>
              </a:rPr>
              <a:t>Where to Begin (2)</a:t>
            </a:r>
          </a:p>
        </p:txBody>
      </p:sp>
      <p:sp>
        <p:nvSpPr>
          <p:cNvPr id="3" name="Content Placeholder 2">
            <a:extLst>
              <a:ext uri="{FF2B5EF4-FFF2-40B4-BE49-F238E27FC236}">
                <a16:creationId xmlns:a16="http://schemas.microsoft.com/office/drawing/2014/main" id="{2C523326-382F-4A8A-9D31-7ED8CE3D67A9}"/>
              </a:ext>
            </a:extLst>
          </p:cNvPr>
          <p:cNvSpPr>
            <a:spLocks noGrp="1"/>
          </p:cNvSpPr>
          <p:nvPr>
            <p:ph idx="1"/>
          </p:nvPr>
        </p:nvSpPr>
        <p:spPr>
          <a:xfrm>
            <a:off x="685800" y="1490471"/>
            <a:ext cx="8001000" cy="5103275"/>
          </a:xfrm>
        </p:spPr>
        <p:txBody>
          <a:bodyPr>
            <a:normAutofit/>
          </a:bodyPr>
          <a:lstStyle/>
          <a:p>
            <a:pPr lvl="1">
              <a:spcBef>
                <a:spcPts val="1200"/>
              </a:spcBef>
              <a:spcAft>
                <a:spcPts val="600"/>
              </a:spcAft>
            </a:pPr>
            <a:r>
              <a:rPr lang="en-CA" sz="2700" dirty="0">
                <a:latin typeface="Trebuchet MS" panose="020B0603020202020204" pitchFamily="34" charset="0"/>
              </a:rPr>
              <a:t>Should a Councillor understand municipal finance so they can sound like you in the eyes of their public?</a:t>
            </a:r>
          </a:p>
          <a:p>
            <a:pPr lvl="1">
              <a:spcBef>
                <a:spcPts val="1200"/>
              </a:spcBef>
              <a:spcAft>
                <a:spcPts val="600"/>
              </a:spcAft>
            </a:pPr>
            <a:r>
              <a:rPr lang="en-CA" sz="2700" dirty="0">
                <a:latin typeface="Trebuchet MS" panose="020B0603020202020204" pitchFamily="34" charset="0"/>
              </a:rPr>
              <a:t>Is it important that they understand the jargon used by your Planner, Engineer, Parks &amp; Rec professional?</a:t>
            </a:r>
          </a:p>
          <a:p>
            <a:pPr lvl="1">
              <a:spcBef>
                <a:spcPts val="1200"/>
              </a:spcBef>
              <a:spcAft>
                <a:spcPts val="600"/>
              </a:spcAft>
            </a:pPr>
            <a:r>
              <a:rPr lang="en-CA" sz="2700" dirty="0">
                <a:latin typeface="Trebuchet MS" panose="020B0603020202020204" pitchFamily="34" charset="0"/>
              </a:rPr>
              <a:t>If a Councillor comes from a legal background, should the rest of Council listen to them explain what pecuniary interest is all about? OR is such a person simply one of you?</a:t>
            </a:r>
          </a:p>
          <a:p>
            <a:pPr lvl="1">
              <a:lnSpc>
                <a:spcPct val="90000"/>
              </a:lnSpc>
            </a:pPr>
            <a:endParaRPr lang="en-CA" sz="2700" dirty="0"/>
          </a:p>
        </p:txBody>
      </p:sp>
    </p:spTree>
    <p:extLst>
      <p:ext uri="{BB962C8B-B14F-4D97-AF65-F5344CB8AC3E}">
        <p14:creationId xmlns:p14="http://schemas.microsoft.com/office/powerpoint/2010/main" val="416472138"/>
      </p:ext>
    </p:extLst>
  </p:cSld>
  <p:clrMapOvr>
    <a:masterClrMapping/>
  </p:clrMapOvr>
</p:sld>
</file>

<file path=ppt/theme/theme1.xml><?xml version="1.0" encoding="utf-8"?>
<a:theme xmlns:a="http://schemas.openxmlformats.org/drawingml/2006/main" name="Office Theme">
  <a:themeElements>
    <a:clrScheme name="ICMA">
      <a:dk1>
        <a:sysClr val="windowText" lastClr="000000"/>
      </a:dk1>
      <a:lt1>
        <a:sysClr val="window" lastClr="FFFFFF"/>
      </a:lt1>
      <a:dk2>
        <a:srgbClr val="00387D"/>
      </a:dk2>
      <a:lt2>
        <a:srgbClr val="77797C"/>
      </a:lt2>
      <a:accent1>
        <a:srgbClr val="AD8800"/>
      </a:accent1>
      <a:accent2>
        <a:srgbClr val="A0A800"/>
      </a:accent2>
      <a:accent3>
        <a:srgbClr val="CC7E00"/>
      </a:accent3>
      <a:accent4>
        <a:srgbClr val="6F96C6"/>
      </a:accent4>
      <a:accent5>
        <a:srgbClr val="FFFFFF"/>
      </a:accent5>
      <a:accent6>
        <a:srgbClr val="FFFFFF"/>
      </a:accent6>
      <a:hlink>
        <a:srgbClr val="0000FF"/>
      </a:hlink>
      <a:folHlink>
        <a:srgbClr val="800080"/>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Organic</Template>
  <TotalTime>15073</TotalTime>
  <Words>1973</Words>
  <Application>Microsoft Office PowerPoint</Application>
  <PresentationFormat>On-screen Show (4:3)</PresentationFormat>
  <Paragraphs>315</Paragraphs>
  <Slides>48</Slides>
  <Notes>2</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48</vt:i4>
      </vt:variant>
    </vt:vector>
  </HeadingPairs>
  <TitlesOfParts>
    <vt:vector size="56" baseType="lpstr">
      <vt:lpstr>Arial</vt:lpstr>
      <vt:lpstr>Bookman Old Style</vt:lpstr>
      <vt:lpstr>Calibri</vt:lpstr>
      <vt:lpstr>Century Gothic</vt:lpstr>
      <vt:lpstr>Trebuchet MS</vt:lpstr>
      <vt:lpstr>Wingdings</vt:lpstr>
      <vt:lpstr>Office Theme</vt:lpstr>
      <vt:lpstr>Clip</vt:lpstr>
      <vt:lpstr>PowerPoint Presentation</vt:lpstr>
      <vt:lpstr>Introduction to George</vt:lpstr>
      <vt:lpstr>Introduction to George</vt:lpstr>
      <vt:lpstr>PowerPoint Presentation</vt:lpstr>
      <vt:lpstr>PowerPoint Presentation</vt:lpstr>
      <vt:lpstr>PowerPoint Presentation</vt:lpstr>
      <vt:lpstr>AGENDA </vt:lpstr>
      <vt:lpstr>Where to Begin</vt:lpstr>
      <vt:lpstr>Where to Begin (2)</vt:lpstr>
      <vt:lpstr>Orientation: When to start (1)</vt:lpstr>
      <vt:lpstr>Orientation: When to start (2)</vt:lpstr>
      <vt:lpstr>Purpose of the Orientation</vt:lpstr>
      <vt:lpstr>Who should Attend?</vt:lpstr>
      <vt:lpstr>The Orientation: When/Where?</vt:lpstr>
      <vt:lpstr>PowerPoint Presentation</vt:lpstr>
      <vt:lpstr>Who Facilitates?</vt:lpstr>
      <vt:lpstr>What’s on the Menu?</vt:lpstr>
      <vt:lpstr>Logistics &amp; Awareness</vt:lpstr>
      <vt:lpstr>Logistics: Mock Council Meeting (1)</vt:lpstr>
      <vt:lpstr>Logistics: Mock Council Meeting (2)</vt:lpstr>
      <vt:lpstr>Logistics: Office Staff Support</vt:lpstr>
      <vt:lpstr>Logistics: Getting Paid</vt:lpstr>
      <vt:lpstr>Logistics: Expenses</vt:lpstr>
      <vt:lpstr>Logistics: Tour of Facilities</vt:lpstr>
      <vt:lpstr>PowerPoint Presentation</vt:lpstr>
      <vt:lpstr>PowerPoint Presentation</vt:lpstr>
      <vt:lpstr>PowerPoint Presentation</vt:lpstr>
      <vt:lpstr>PowerPoint Presentation</vt:lpstr>
      <vt:lpstr>Council Processes (3)</vt:lpstr>
      <vt:lpstr>Council Processes (4)</vt:lpstr>
      <vt:lpstr>Council Processes (5)</vt:lpstr>
      <vt:lpstr>Council Processes (6)</vt:lpstr>
      <vt:lpstr>Council Processes (7)</vt:lpstr>
      <vt:lpstr>Council Processes (8)</vt:lpstr>
      <vt:lpstr>PowerPoint Presentation</vt:lpstr>
      <vt:lpstr>The Governance Challenge (1)</vt:lpstr>
      <vt:lpstr>The Governance Challenge (2 of 3)</vt:lpstr>
      <vt:lpstr>The Governance Challenge (3 of 3)</vt:lpstr>
      <vt:lpstr>What Do These Mean? </vt:lpstr>
      <vt:lpstr>Governance Principles (1)</vt:lpstr>
      <vt:lpstr>Governance Principles (2)</vt:lpstr>
      <vt:lpstr>What Do These Mean?</vt:lpstr>
      <vt:lpstr>PowerPoint Presentation</vt:lpstr>
      <vt:lpstr>PowerPoint Presentation</vt:lpstr>
      <vt:lpstr>PowerPoint Presentation</vt:lpstr>
      <vt:lpstr>PowerPoint Presentation</vt:lpstr>
      <vt:lpstr>Questions?</vt:lpstr>
      <vt:lpstr>PowerPoint Presentation</vt:lpstr>
    </vt:vector>
  </TitlesOfParts>
  <Company>ICMA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Erik Sundvall</dc:creator>
  <cp:lastModifiedBy>George Cuff</cp:lastModifiedBy>
  <cp:revision>104</cp:revision>
  <dcterms:created xsi:type="dcterms:W3CDTF">2013-07-14T18:10:21Z</dcterms:created>
  <dcterms:modified xsi:type="dcterms:W3CDTF">2021-11-28T22:59:06Z</dcterms:modified>
</cp:coreProperties>
</file>